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theme/theme1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49" r:id="rId2"/>
    <p:sldMasterId id="2147483650" r:id="rId3"/>
    <p:sldMasterId id="2147483651" r:id="rId4"/>
    <p:sldMasterId id="2147483652" r:id="rId5"/>
    <p:sldMasterId id="2147483653" r:id="rId6"/>
    <p:sldMasterId id="2147483654" r:id="rId7"/>
    <p:sldMasterId id="2147483655" r:id="rId8"/>
    <p:sldMasterId id="2147483656" r:id="rId9"/>
    <p:sldMasterId id="2147483657" r:id="rId10"/>
    <p:sldMasterId id="2147483658" r:id="rId11"/>
    <p:sldMasterId id="2147483659" r:id="rId12"/>
    <p:sldMasterId id="2147483660" r:id="rId13"/>
  </p:sldMasterIdLst>
  <p:notesMasterIdLst>
    <p:notesMasterId r:id="rId30"/>
  </p:notesMasterIdLst>
  <p:sldIdLst>
    <p:sldId id="257" r:id="rId14"/>
    <p:sldId id="258" r:id="rId15"/>
    <p:sldId id="259" r:id="rId16"/>
    <p:sldId id="260" r:id="rId17"/>
    <p:sldId id="261" r:id="rId18"/>
    <p:sldId id="262" r:id="rId19"/>
    <p:sldId id="263" r:id="rId20"/>
    <p:sldId id="264" r:id="rId21"/>
    <p:sldId id="265" r:id="rId22"/>
    <p:sldId id="266" r:id="rId23"/>
    <p:sldId id="268" r:id="rId24"/>
    <p:sldId id="269" r:id="rId25"/>
    <p:sldId id="270" r:id="rId26"/>
    <p:sldId id="273" r:id="rId27"/>
    <p:sldId id="271" r:id="rId28"/>
    <p:sldId id="272" r:id="rId29"/>
  </p:sldIdLst>
  <p:sldSz cx="9144000" cy="6858000" type="screen4x3"/>
  <p:notesSz cx="6858000" cy="9144000"/>
  <p:embeddedFontLst>
    <p:embeddedFont>
      <p:font typeface="Arial Black" panose="020B0A04020102020204" pitchFamily="34" charset="0"/>
      <p:regular r:id="rId31"/>
      <p:bold r:id="rId32"/>
    </p:embeddedFont>
    <p:embeddedFont>
      <p:font typeface="Berlin Sans FB Demi" panose="020E0802020502020306" pitchFamily="34" charset="0"/>
      <p:bold r:id="rId33"/>
    </p:embeddedFont>
    <p:embeddedFont>
      <p:font typeface="Calibri" panose="020F0502020204030204" pitchFamily="34" charset="0"/>
      <p:regular r:id="rId34"/>
      <p:bold r:id="rId35"/>
      <p:italic r:id="rId36"/>
      <p:boldItalic r:id="rId37"/>
    </p:embeddedFont>
    <p:embeddedFont>
      <p:font typeface="Libre Baskerville" panose="02000000000000000000" pitchFamily="2" charset="0"/>
      <p:regular r:id="rId38"/>
      <p:bold r:id="rId39"/>
      <p:italic r:id="rId40"/>
    </p:embeddedFont>
    <p:embeddedFont>
      <p:font typeface="Libre Franklin" pitchFamily="2" charset="0"/>
      <p:regular r:id="rId41"/>
      <p:bold r:id="rId42"/>
      <p:italic r:id="rId43"/>
      <p:boldItalic r:id="rId44"/>
    </p:embeddedFont>
    <p:embeddedFont>
      <p:font typeface="Times" panose="02020603050405020304" pitchFamily="18"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B5980550-0773-4814-A606-CF8D19A6D2C6}" styleName="Table_0">
    <a:wholeTbl>
      <a:tcTxStyle>
        <a:font>
          <a:latin typeface="Arial"/>
          <a:ea typeface="Arial"/>
          <a:cs typeface="Arial"/>
        </a:font>
        <a:srgbClr val="000000"/>
      </a:tcTxStyle>
      <a:tcStyle>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autoAdjust="0"/>
    <p:restoredTop sz="94632" autoAdjust="0"/>
  </p:normalViewPr>
  <p:slideViewPr>
    <p:cSldViewPr snapToGrid="0">
      <p:cViewPr varScale="1">
        <p:scale>
          <a:sx n="99" d="100"/>
          <a:sy n="99" d="100"/>
        </p:scale>
        <p:origin x="994" y="58"/>
      </p:cViewPr>
      <p:guideLst>
        <p:guide orient="horz" pos="2160"/>
        <p:guide pos="2880"/>
      </p:guideLst>
    </p:cSldViewPr>
  </p:slideViewPr>
  <p:outlineViewPr>
    <p:cViewPr>
      <p:scale>
        <a:sx n="33" d="100"/>
        <a:sy n="33" d="100"/>
      </p:scale>
      <p:origin x="0" y="-2875"/>
    </p:cViewPr>
  </p:outlin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 Target="slides/slide5.xml"/><Relationship Id="rId26" Type="http://schemas.openxmlformats.org/officeDocument/2006/relationships/slide" Target="slides/slide13.xml"/><Relationship Id="rId39" Type="http://schemas.openxmlformats.org/officeDocument/2006/relationships/font" Target="fonts/font9.fntdata"/><Relationship Id="rId21" Type="http://schemas.openxmlformats.org/officeDocument/2006/relationships/slide" Target="slides/slide8.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3.xml"/><Relationship Id="rId29" Type="http://schemas.openxmlformats.org/officeDocument/2006/relationships/slide" Target="slides/slide16.xml"/><Relationship Id="rId11" Type="http://schemas.openxmlformats.org/officeDocument/2006/relationships/slideMaster" Target="slideMasters/slideMaster11.xml"/><Relationship Id="rId24" Type="http://schemas.openxmlformats.org/officeDocument/2006/relationships/slide" Target="slides/slide11.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Master" Target="slideMasters/slideMaster5.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font" Target="fonts/font6.fntdata"/><Relationship Id="rId49"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 Target="slides/slide6.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Master" Target="slideMasters/slideMaster8.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7.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media/image1.png>
</file>

<file path=ppt/media/image10.pn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1048804"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1048805" name="Google Shape;4;n"/>
          <p:cNvSpPr txBox="1">
            <a:spLocks noGrp="1"/>
          </p:cNvSpPr>
          <p:nvPr>
            <p:ph type="dt" idx="10"/>
          </p:nvPr>
        </p:nvSpPr>
        <p:spPr>
          <a:xfrm>
            <a:off x="3884612"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SzPts val="1400"/>
              <a:buNone/>
              <a:defRPr sz="1200" b="0"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1048806"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1048807"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1048808" name="Google Shape;7;n"/>
          <p:cNvSpPr txBox="1">
            <a:spLocks noGrp="1"/>
          </p:cNvSpPr>
          <p:nvPr>
            <p:ph type="ftr" idx="11"/>
          </p:nvPr>
        </p:nvSpPr>
        <p:spPr>
          <a:xfrm>
            <a:off x="0" y="8685212"/>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1048809" name="Google Shape;8;n"/>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a:t>
            </a:fld>
            <a:endParaRPr lang="en-US" sz="1200" b="0" i="0" u="none" strike="noStrike" cap="none">
              <a:solidFill>
                <a:srgbClr val="000000"/>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1048587" name="Google Shape;23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1048588" name="Google Shape;233;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589" name="Google Shape;234;p1: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a:solidFill>
                  <a:srgbClr val="000000"/>
                </a:solidFill>
                <a:latin typeface="Calibri"/>
                <a:ea typeface="Calibri"/>
                <a:cs typeface="Calibri"/>
                <a:sym typeface="Calibri"/>
              </a:rPr>
              <a:t>1</a:t>
            </a:fld>
            <a:endParaRPr lang="en-US" sz="1200" b="0" i="0" u="none">
              <a:solidFill>
                <a:srgbClr val="000000"/>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1048603" name="Google Shape;242;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04" name="Google Shape;243;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1048610" name="Google Shape;249;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11" name="Google Shape;250;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8" name="Slide Image Placeholder 1"/>
          <p:cNvSpPr>
            <a:spLocks noGrp="1" noRot="1" noChangeAspect="1"/>
          </p:cNvSpPr>
          <p:nvPr>
            <p:ph type="sldImg"/>
          </p:nvPr>
        </p:nvSpPr>
        <p:spPr/>
      </p:sp>
      <p:sp>
        <p:nvSpPr>
          <p:cNvPr id="1048619" name="Notes Placeholder 2"/>
          <p:cNvSpPr>
            <a:spLocks noGrp="1"/>
          </p:cNvSpPr>
          <p:nvPr>
            <p:ph type="body" idx="1"/>
          </p:nvPr>
        </p:nvSpPr>
        <p:spPr/>
        <p:txBody>
          <a:bodyPr/>
          <a:lstStyle/>
          <a:p>
            <a:endParaRPr lang="en-IN" dirty="0"/>
          </a:p>
        </p:txBody>
      </p:sp>
      <p:sp>
        <p:nvSpPr>
          <p:cNvPr id="1048620"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smtClean="0">
                <a:solidFill>
                  <a:srgbClr val="000000"/>
                </a:solidFill>
                <a:latin typeface="Calibri"/>
                <a:ea typeface="Calibri"/>
                <a:cs typeface="Calibri"/>
                <a:sym typeface="Calibri"/>
              </a:rPr>
              <a:t>9</a:t>
            </a:fld>
            <a:endParaRPr lang="en-US"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1048644" name="Google Shape;255;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45" name="Google Shape;256;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1048647" name="Google Shape;261;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48" name="Google Shape;262;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75"/>
        <p:cNvGrpSpPr/>
        <p:nvPr/>
      </p:nvGrpSpPr>
      <p:grpSpPr>
        <a:xfrm>
          <a:off x="0" y="0"/>
          <a:ext cx="0" cy="0"/>
          <a:chOff x="0" y="0"/>
          <a:chExt cx="0" cy="0"/>
        </a:xfrm>
      </p:grpSpPr>
      <p:sp>
        <p:nvSpPr>
          <p:cNvPr id="1048765" name="Google Shape;176;p20"/>
          <p:cNvSpPr txBox="1">
            <a:spLocks noGrp="1"/>
          </p:cNvSpPr>
          <p:nvPr>
            <p:ph type="title"/>
          </p:nvPr>
        </p:nvSpPr>
        <p:spPr>
          <a:xfrm>
            <a:off x="914400" y="273050"/>
            <a:ext cx="77724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Clr>
                <a:schemeClr val="dk2"/>
              </a:buClr>
              <a:buSzPts val="4000"/>
              <a:buFont typeface="Libre Franklin"/>
              <a:buNone/>
              <a:defRPr sz="4000" b="0"/>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766" name="Google Shape;177;p20"/>
          <p:cNvSpPr txBox="1">
            <a:spLocks noGrp="1"/>
          </p:cNvSpPr>
          <p:nvPr>
            <p:ph type="body" idx="1"/>
          </p:nvPr>
        </p:nvSpPr>
        <p:spPr>
          <a:xfrm>
            <a:off x="914400" y="1600200"/>
            <a:ext cx="1905000" cy="4495800"/>
          </a:xfrm>
          <a:prstGeom prst="rect">
            <a:avLst/>
          </a:prstGeom>
          <a:noFill/>
          <a:ln>
            <a:noFill/>
          </a:ln>
        </p:spPr>
        <p:txBody>
          <a:bodyPr spcFirstLastPara="1" wrap="square" lIns="91425" tIns="45700" rIns="91425" bIns="45700" anchor="t" anchorCtr="0">
            <a:noAutofit/>
          </a:bodyPr>
          <a:lstStyle>
            <a:lvl1pPr marL="457200" lvl="0" indent="-228600" algn="l">
              <a:spcBef>
                <a:spcPts val="575"/>
              </a:spcBef>
              <a:spcAft>
                <a:spcPts val="0"/>
              </a:spcAft>
              <a:buSzPts val="1530"/>
              <a:buNone/>
              <a:defRPr sz="1800"/>
            </a:lvl1pPr>
            <a:lvl2pPr marL="914400" lvl="1" indent="-228600" algn="l">
              <a:spcBef>
                <a:spcPts val="375"/>
              </a:spcBef>
              <a:spcAft>
                <a:spcPts val="0"/>
              </a:spcAft>
              <a:buSzPts val="1020"/>
              <a:buNone/>
              <a:defRPr sz="1200"/>
            </a:lvl2pPr>
            <a:lvl3pPr marL="1371600" lvl="2" indent="-228600" algn="l">
              <a:spcBef>
                <a:spcPts val="375"/>
              </a:spcBef>
              <a:spcAft>
                <a:spcPts val="0"/>
              </a:spcAft>
              <a:buSzPts val="850"/>
              <a:buNone/>
              <a:defRPr sz="1000"/>
            </a:lvl3pPr>
            <a:lvl4pPr marL="1828800" lvl="3" indent="-228600" algn="l">
              <a:spcBef>
                <a:spcPts val="375"/>
              </a:spcBef>
              <a:spcAft>
                <a:spcPts val="0"/>
              </a:spcAft>
              <a:buSzPts val="720"/>
              <a:buNone/>
              <a:defRPr sz="900"/>
            </a:lvl4pPr>
            <a:lvl5pPr marL="2286000" lvl="4" indent="-228600" algn="l">
              <a:spcBef>
                <a:spcPts val="375"/>
              </a:spcBef>
              <a:spcAft>
                <a:spcPts val="0"/>
              </a:spcAft>
              <a:buSzPts val="900"/>
              <a:buFont typeface="Libre Baskerville"/>
              <a:buNone/>
              <a:defRPr sz="900"/>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67" name="Google Shape;178;p20"/>
          <p:cNvSpPr txBox="1">
            <a:spLocks noGrp="1"/>
          </p:cNvSpPr>
          <p:nvPr>
            <p:ph type="body" idx="2"/>
          </p:nvPr>
        </p:nvSpPr>
        <p:spPr>
          <a:xfrm>
            <a:off x="2971800" y="1600200"/>
            <a:ext cx="5715000" cy="44958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lvl1pPr>
            <a:lvl2pPr marL="914400" lvl="1" indent="-325755" algn="l">
              <a:spcBef>
                <a:spcPts val="375"/>
              </a:spcBef>
              <a:spcAft>
                <a:spcPts val="0"/>
              </a:spcAft>
              <a:buSzPts val="1530"/>
              <a:buChar char="⚫"/>
            </a:lvl2pPr>
            <a:lvl3pPr marL="1371600" lvl="2" indent="-325755" algn="l">
              <a:spcBef>
                <a:spcPts val="375"/>
              </a:spcBef>
              <a:spcAft>
                <a:spcPts val="0"/>
              </a:spcAft>
              <a:buSzPts val="1530"/>
              <a:buChar char="⚫"/>
            </a:lvl3pPr>
            <a:lvl4pPr marL="1828800" lvl="3" indent="-320039" algn="l">
              <a:spcBef>
                <a:spcPts val="375"/>
              </a:spcBef>
              <a:spcAft>
                <a:spcPts val="0"/>
              </a:spcAft>
              <a:buSzPts val="1440"/>
              <a:buChar char="⚫"/>
            </a:lvl4pPr>
            <a:lvl5pPr marL="2286000" lvl="4" indent="-342900" algn="l">
              <a:spcBef>
                <a:spcPts val="375"/>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68" name="Google Shape;179;p20"/>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69" name="Google Shape;180;p20"/>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70" name="Google Shape;181;p20"/>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94"/>
        <p:cNvGrpSpPr/>
        <p:nvPr/>
      </p:nvGrpSpPr>
      <p:grpSpPr>
        <a:xfrm>
          <a:off x="0" y="0"/>
          <a:ext cx="0" cy="0"/>
          <a:chOff x="0" y="0"/>
          <a:chExt cx="0" cy="0"/>
        </a:xfrm>
      </p:grpSpPr>
      <p:sp>
        <p:nvSpPr>
          <p:cNvPr id="1048691" name="Google Shape;195;p22"/>
          <p:cNvSpPr txBox="1">
            <a:spLocks noGrp="1"/>
          </p:cNvSpPr>
          <p:nvPr>
            <p:ph type="title"/>
          </p:nvPr>
        </p:nvSpPr>
        <p:spPr>
          <a:xfrm>
            <a:off x="914400" y="4900550"/>
            <a:ext cx="7315200" cy="522288"/>
          </a:xfrm>
          <a:prstGeom prst="rect">
            <a:avLst/>
          </a:prstGeom>
          <a:noFill/>
          <a:ln>
            <a:noFill/>
          </a:ln>
        </p:spPr>
        <p:txBody>
          <a:bodyPr spcFirstLastPara="1" wrap="square" lIns="91425" tIns="45700" rIns="91425" bIns="91425" anchor="ctr" anchorCtr="0">
            <a:noAutofit/>
          </a:bodyPr>
          <a:lstStyle>
            <a:lvl1pPr lvl="0" algn="l">
              <a:spcBef>
                <a:spcPts val="0"/>
              </a:spcBef>
              <a:spcAft>
                <a:spcPts val="0"/>
              </a:spcAft>
              <a:buClr>
                <a:schemeClr val="dk2"/>
              </a:buClr>
              <a:buSzPts val="2800"/>
              <a:buFont typeface="Libre Franklin"/>
              <a:buNone/>
              <a:defRPr sz="2800" b="0"/>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92" name="Google Shape;196;p22"/>
          <p:cNvSpPr txBox="1">
            <a:spLocks noGrp="1"/>
          </p:cNvSpPr>
          <p:nvPr>
            <p:ph type="body" idx="1"/>
          </p:nvPr>
        </p:nvSpPr>
        <p:spPr>
          <a:xfrm>
            <a:off x="914400" y="5445825"/>
            <a:ext cx="7315200" cy="685800"/>
          </a:xfrm>
          <a:prstGeom prst="rect">
            <a:avLst/>
          </a:prstGeom>
          <a:noFill/>
          <a:ln>
            <a:noFill/>
          </a:ln>
        </p:spPr>
        <p:txBody>
          <a:bodyPr spcFirstLastPara="1" wrap="square" lIns="91425" tIns="45700" rIns="91425" bIns="45700" anchor="t" anchorCtr="0">
            <a:noAutofit/>
          </a:bodyPr>
          <a:lstStyle>
            <a:lvl1pPr marL="457200" lvl="0" indent="-228600" algn="l">
              <a:spcBef>
                <a:spcPts val="575"/>
              </a:spcBef>
              <a:spcAft>
                <a:spcPts val="0"/>
              </a:spcAft>
              <a:buSzPts val="1360"/>
              <a:buFont typeface="Libre Baskerville"/>
              <a:buNone/>
              <a:defRPr sz="1600"/>
            </a:lvl1pPr>
            <a:lvl2pPr marL="914400" lvl="1" indent="-293369" algn="l">
              <a:spcBef>
                <a:spcPts val="375"/>
              </a:spcBef>
              <a:spcAft>
                <a:spcPts val="0"/>
              </a:spcAft>
              <a:buSzPts val="1020"/>
              <a:buChar char="⚫"/>
              <a:defRPr sz="1200"/>
            </a:lvl2pPr>
            <a:lvl3pPr marL="1371600" lvl="2" indent="-282575" algn="l">
              <a:spcBef>
                <a:spcPts val="375"/>
              </a:spcBef>
              <a:spcAft>
                <a:spcPts val="0"/>
              </a:spcAft>
              <a:buSzPts val="850"/>
              <a:buChar char="⚫"/>
              <a:defRPr sz="1000"/>
            </a:lvl3pPr>
            <a:lvl4pPr marL="1828800" lvl="3" indent="-274319" algn="l">
              <a:spcBef>
                <a:spcPts val="375"/>
              </a:spcBef>
              <a:spcAft>
                <a:spcPts val="0"/>
              </a:spcAft>
              <a:buSzPts val="720"/>
              <a:buChar char="⚫"/>
              <a:defRPr sz="900"/>
            </a:lvl4pPr>
            <a:lvl5pPr marL="2286000" lvl="4" indent="-285750" algn="l">
              <a:spcBef>
                <a:spcPts val="375"/>
              </a:spcBef>
              <a:spcAft>
                <a:spcPts val="0"/>
              </a:spcAft>
              <a:buSzPts val="900"/>
              <a:buFont typeface="Libre Baskerville"/>
              <a:buChar char="o"/>
              <a:defRPr sz="900"/>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693" name="Google Shape;197;p22"/>
          <p:cNvSpPr>
            <a:spLocks noGrp="1"/>
          </p:cNvSpPr>
          <p:nvPr>
            <p:ph type="pic" idx="2"/>
          </p:nvPr>
        </p:nvSpPr>
        <p:spPr>
          <a:xfrm>
            <a:off x="68308" y="66675"/>
            <a:ext cx="9001873" cy="4581525"/>
          </a:xfrm>
          <a:prstGeom prst="round2SameRect">
            <a:avLst>
              <a:gd name="adj1" fmla="val 7101"/>
              <a:gd name="adj2" fmla="val 0"/>
            </a:avLst>
          </a:prstGeom>
          <a:solidFill>
            <a:schemeClr val="lt2"/>
          </a:solidFill>
          <a:ln w="9525" cap="flat" cmpd="sng">
            <a:solidFill>
              <a:schemeClr val="dk1"/>
            </a:solidFill>
            <a:prstDash val="solid"/>
            <a:round/>
            <a:headEnd type="none" w="sm" len="sm"/>
            <a:tailEnd type="none" w="sm" len="sm"/>
          </a:ln>
        </p:spPr>
      </p:sp>
      <p:sp>
        <p:nvSpPr>
          <p:cNvPr id="1048694" name="Google Shape;198;p22"/>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695" name="Google Shape;199;p22"/>
          <p:cNvSpPr txBox="1">
            <a:spLocks noGrp="1"/>
          </p:cNvSpPr>
          <p:nvPr>
            <p:ph type="ftr" idx="11"/>
          </p:nvPr>
        </p:nvSpPr>
        <p:spPr>
          <a:xfrm>
            <a:off x="914400" y="6172200"/>
            <a:ext cx="3886200" cy="457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696" name="Google Shape;200;p22"/>
          <p:cNvSpPr>
            <a:spLocks noGrp="1"/>
          </p:cNvSpPr>
          <p:nvPr>
            <p:ph type="sldNum" idx="12"/>
          </p:nvPr>
        </p:nvSpPr>
        <p:spPr>
          <a:xfrm>
            <a:off x="146050" y="6208712"/>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0"/>
        <p:cNvGrpSpPr/>
        <p:nvPr/>
      </p:nvGrpSpPr>
      <p:grpSpPr>
        <a:xfrm>
          <a:off x="0" y="0"/>
          <a:ext cx="0" cy="0"/>
          <a:chOff x="0" y="0"/>
          <a:chExt cx="0" cy="0"/>
        </a:xfrm>
      </p:grpSpPr>
      <p:sp>
        <p:nvSpPr>
          <p:cNvPr id="1048750" name="Google Shape;211;p24"/>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751" name="Google Shape;212;p24"/>
          <p:cNvSpPr txBox="1">
            <a:spLocks noGrp="1"/>
          </p:cNvSpPr>
          <p:nvPr>
            <p:ph type="body" idx="1"/>
          </p:nvPr>
        </p:nvSpPr>
        <p:spPr>
          <a:xfrm rot="5400000">
            <a:off x="2514600" y="-152400"/>
            <a:ext cx="4572000" cy="77724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lvl1pPr>
            <a:lvl2pPr marL="914400" lvl="1" indent="-325755" algn="l">
              <a:spcBef>
                <a:spcPts val="375"/>
              </a:spcBef>
              <a:spcAft>
                <a:spcPts val="0"/>
              </a:spcAft>
              <a:buSzPts val="1530"/>
              <a:buChar char="⚫"/>
            </a:lvl2pPr>
            <a:lvl3pPr marL="1371600" lvl="2" indent="-325755" algn="l">
              <a:spcBef>
                <a:spcPts val="375"/>
              </a:spcBef>
              <a:spcAft>
                <a:spcPts val="0"/>
              </a:spcAft>
              <a:buSzPts val="1530"/>
              <a:buChar char="⚫"/>
            </a:lvl3pPr>
            <a:lvl4pPr marL="1828800" lvl="3" indent="-320039" algn="l">
              <a:spcBef>
                <a:spcPts val="375"/>
              </a:spcBef>
              <a:spcAft>
                <a:spcPts val="0"/>
              </a:spcAft>
              <a:buSzPts val="1440"/>
              <a:buChar char="⚫"/>
            </a:lvl4pPr>
            <a:lvl5pPr marL="2286000" lvl="4" indent="-342900" algn="l">
              <a:spcBef>
                <a:spcPts val="375"/>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52" name="Google Shape;213;p24"/>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53" name="Google Shape;214;p24"/>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54" name="Google Shape;215;p24"/>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25"/>
        <p:cNvGrpSpPr/>
        <p:nvPr/>
      </p:nvGrpSpPr>
      <p:grpSpPr>
        <a:xfrm>
          <a:off x="0" y="0"/>
          <a:ext cx="0" cy="0"/>
          <a:chOff x="0" y="0"/>
          <a:chExt cx="0" cy="0"/>
        </a:xfrm>
      </p:grpSpPr>
      <p:sp>
        <p:nvSpPr>
          <p:cNvPr id="1048675" name="Google Shape;226;p26"/>
          <p:cNvSpPr txBox="1">
            <a:spLocks noGrp="1"/>
          </p:cNvSpPr>
          <p:nvPr>
            <p:ph type="title"/>
          </p:nvPr>
        </p:nvSpPr>
        <p:spPr>
          <a:xfrm rot="5400000">
            <a:off x="4709478" y="2194564"/>
            <a:ext cx="5851525" cy="201168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6" name="Google Shape;227;p26"/>
          <p:cNvSpPr txBox="1">
            <a:spLocks noGrp="1"/>
          </p:cNvSpPr>
          <p:nvPr>
            <p:ph type="body" idx="1"/>
          </p:nvPr>
        </p:nvSpPr>
        <p:spPr>
          <a:xfrm rot="5400000">
            <a:off x="769938" y="419103"/>
            <a:ext cx="5851525" cy="55626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lvl1pPr>
            <a:lvl2pPr marL="914400" lvl="1" indent="-325755" algn="l">
              <a:spcBef>
                <a:spcPts val="375"/>
              </a:spcBef>
              <a:spcAft>
                <a:spcPts val="0"/>
              </a:spcAft>
              <a:buSzPts val="1530"/>
              <a:buChar char="⚫"/>
            </a:lvl2pPr>
            <a:lvl3pPr marL="1371600" lvl="2" indent="-325755" algn="l">
              <a:spcBef>
                <a:spcPts val="375"/>
              </a:spcBef>
              <a:spcAft>
                <a:spcPts val="0"/>
              </a:spcAft>
              <a:buSzPts val="1530"/>
              <a:buChar char="⚫"/>
            </a:lvl3pPr>
            <a:lvl4pPr marL="1828800" lvl="3" indent="-320039" algn="l">
              <a:spcBef>
                <a:spcPts val="375"/>
              </a:spcBef>
              <a:spcAft>
                <a:spcPts val="0"/>
              </a:spcAft>
              <a:buSzPts val="1440"/>
              <a:buChar char="⚫"/>
            </a:lvl4pPr>
            <a:lvl5pPr marL="2286000" lvl="4" indent="-342900" algn="l">
              <a:spcBef>
                <a:spcPts val="375"/>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677" name="Google Shape;228;p26"/>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678" name="Google Shape;229;p26"/>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679" name="Google Shape;230;p26"/>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33"/>
        <p:cNvGrpSpPr/>
        <p:nvPr/>
      </p:nvGrpSpPr>
      <p:grpSpPr>
        <a:xfrm>
          <a:off x="0" y="0"/>
          <a:ext cx="0" cy="0"/>
          <a:chOff x="0" y="0"/>
          <a:chExt cx="0" cy="0"/>
        </a:xfrm>
      </p:grpSpPr>
      <p:sp>
        <p:nvSpPr>
          <p:cNvPr id="1048599" name="Google Shape;34;p4"/>
          <p:cNvSpPr txBox="1">
            <a:spLocks noGrp="1"/>
          </p:cNvSpPr>
          <p:nvPr>
            <p:ph type="title"/>
          </p:nvPr>
        </p:nvSpPr>
        <p:spPr>
          <a:xfrm>
            <a:off x="0" y="76200"/>
            <a:ext cx="9144000" cy="4572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SzPts val="1400"/>
              <a:buNone/>
              <a:defRPr sz="2400">
                <a:solidFill>
                  <a:schemeClr val="lt1"/>
                </a:solidFill>
                <a:latin typeface="Arial Black"/>
                <a:ea typeface="Arial Black"/>
                <a:cs typeface="Arial Black"/>
                <a:sym typeface="Arial Black"/>
              </a:defRPr>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4"/>
        <p:cNvGrpSpPr/>
        <p:nvPr/>
      </p:nvGrpSpPr>
      <p:grpSpPr>
        <a:xfrm>
          <a:off x="0" y="0"/>
          <a:ext cx="0" cy="0"/>
          <a:chOff x="0" y="0"/>
          <a:chExt cx="0" cy="0"/>
        </a:xfrm>
      </p:grpSpPr>
      <p:sp>
        <p:nvSpPr>
          <p:cNvPr id="1048637" name="Google Shape;45;p6"/>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38" name="Google Shape;46;p6"/>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lvl1pPr>
            <a:lvl2pPr marL="914400" lvl="1" indent="-325755" algn="l">
              <a:spcBef>
                <a:spcPts val="375"/>
              </a:spcBef>
              <a:spcAft>
                <a:spcPts val="0"/>
              </a:spcAft>
              <a:buSzPts val="1530"/>
              <a:buChar char="⚫"/>
            </a:lvl2pPr>
            <a:lvl3pPr marL="1371600" lvl="2" indent="-325755" algn="l">
              <a:spcBef>
                <a:spcPts val="375"/>
              </a:spcBef>
              <a:spcAft>
                <a:spcPts val="0"/>
              </a:spcAft>
              <a:buSzPts val="1530"/>
              <a:buChar char="⚫"/>
            </a:lvl3pPr>
            <a:lvl4pPr marL="1828800" lvl="3" indent="-320039" algn="l">
              <a:spcBef>
                <a:spcPts val="375"/>
              </a:spcBef>
              <a:spcAft>
                <a:spcPts val="0"/>
              </a:spcAft>
              <a:buSzPts val="1440"/>
              <a:buChar char="⚫"/>
            </a:lvl4pPr>
            <a:lvl5pPr marL="2286000" lvl="4" indent="-342900" algn="l">
              <a:spcBef>
                <a:spcPts val="375"/>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639" name="Google Shape;47;p6"/>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640" name="Google Shape;48;p6"/>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641" name="Google Shape;49;p6"/>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61"/>
        <p:cNvGrpSpPr/>
        <p:nvPr/>
      </p:nvGrpSpPr>
      <p:grpSpPr>
        <a:xfrm>
          <a:off x="0" y="0"/>
          <a:ext cx="0" cy="0"/>
          <a:chOff x="0" y="0"/>
          <a:chExt cx="0" cy="0"/>
        </a:xfrm>
      </p:grpSpPr>
      <p:sp>
        <p:nvSpPr>
          <p:cNvPr id="1048737" name="Google Shape;62;p8"/>
          <p:cNvSpPr txBox="1">
            <a:spLocks noGrp="1"/>
          </p:cNvSpPr>
          <p:nvPr>
            <p:ph type="subTitle" idx="1"/>
          </p:nvPr>
        </p:nvSpPr>
        <p:spPr>
          <a:xfrm>
            <a:off x="1295400" y="3200400"/>
            <a:ext cx="6400800" cy="1600200"/>
          </a:xfrm>
          <a:prstGeom prst="rect">
            <a:avLst/>
          </a:prstGeom>
          <a:noFill/>
          <a:ln>
            <a:noFill/>
          </a:ln>
        </p:spPr>
        <p:txBody>
          <a:bodyPr spcFirstLastPara="1" wrap="square" lIns="91425" tIns="45700" rIns="91425" bIns="45700" anchor="t" anchorCtr="0">
            <a:noAutofit/>
          </a:bodyPr>
          <a:lstStyle>
            <a:lvl1pPr lvl="0" algn="ctr">
              <a:spcBef>
                <a:spcPts val="575"/>
              </a:spcBef>
              <a:spcAft>
                <a:spcPts val="0"/>
              </a:spcAft>
              <a:buSzPts val="2210"/>
              <a:buNone/>
              <a:defRPr sz="2600">
                <a:solidFill>
                  <a:schemeClr val="dk2"/>
                </a:solidFill>
              </a:defRPr>
            </a:lvl1pPr>
            <a:lvl2pPr lvl="1" algn="ctr">
              <a:spcBef>
                <a:spcPts val="375"/>
              </a:spcBef>
              <a:spcAft>
                <a:spcPts val="0"/>
              </a:spcAft>
              <a:buSzPts val="1530"/>
              <a:buNone/>
            </a:lvl2pPr>
            <a:lvl3pPr lvl="2" algn="ctr">
              <a:spcBef>
                <a:spcPts val="375"/>
              </a:spcBef>
              <a:spcAft>
                <a:spcPts val="0"/>
              </a:spcAft>
              <a:buSzPts val="1530"/>
              <a:buNone/>
            </a:lvl3pPr>
            <a:lvl4pPr lvl="3" algn="ctr">
              <a:spcBef>
                <a:spcPts val="375"/>
              </a:spcBef>
              <a:spcAft>
                <a:spcPts val="0"/>
              </a:spcAft>
              <a:buSzPts val="1440"/>
              <a:buNone/>
            </a:lvl4pPr>
            <a:lvl5pPr lvl="4" algn="ctr">
              <a:spcBef>
                <a:spcPts val="375"/>
              </a:spcBef>
              <a:spcAft>
                <a:spcPts val="0"/>
              </a:spcAft>
              <a:buSzPts val="1800"/>
              <a:buNone/>
            </a:lvl5pPr>
            <a:lvl6pPr lvl="5" algn="ctr">
              <a:spcBef>
                <a:spcPts val="370"/>
              </a:spcBef>
              <a:spcAft>
                <a:spcPts val="0"/>
              </a:spcAft>
              <a:buSzPts val="1800"/>
              <a:buNone/>
            </a:lvl6pPr>
            <a:lvl7pPr lvl="6" algn="ctr">
              <a:spcBef>
                <a:spcPts val="370"/>
              </a:spcBef>
              <a:spcAft>
                <a:spcPts val="0"/>
              </a:spcAft>
              <a:buSzPts val="1800"/>
              <a:buNone/>
            </a:lvl7pPr>
            <a:lvl8pPr lvl="7" algn="ctr">
              <a:spcBef>
                <a:spcPts val="370"/>
              </a:spcBef>
              <a:spcAft>
                <a:spcPts val="0"/>
              </a:spcAft>
              <a:buSzPts val="1800"/>
              <a:buNone/>
            </a:lvl8pPr>
            <a:lvl9pPr lvl="8" algn="ctr">
              <a:spcBef>
                <a:spcPts val="370"/>
              </a:spcBef>
              <a:spcAft>
                <a:spcPts val="0"/>
              </a:spcAft>
              <a:buSzPts val="1800"/>
              <a:buNone/>
            </a:lvl9pPr>
          </a:lstStyle>
          <a:p>
            <a:endParaRPr/>
          </a:p>
        </p:txBody>
      </p:sp>
      <p:sp>
        <p:nvSpPr>
          <p:cNvPr id="1048738" name="Google Shape;63;p8"/>
          <p:cNvSpPr txBox="1">
            <a:spLocks noGrp="1"/>
          </p:cNvSpPr>
          <p:nvPr>
            <p:ph type="ctrTitle"/>
          </p:nvPr>
        </p:nvSpPr>
        <p:spPr>
          <a:xfrm>
            <a:off x="457200" y="1505930"/>
            <a:ext cx="8229600" cy="1470025"/>
          </a:xfrm>
          <a:prstGeom prst="rect">
            <a:avLst/>
          </a:prstGeom>
          <a:noFill/>
          <a:ln>
            <a:noFill/>
          </a:ln>
        </p:spPr>
        <p:txBody>
          <a:bodyPr spcFirstLastPara="1" wrap="square" lIns="91425" tIns="45700" rIns="91425" bIns="91425" anchor="ctr" anchorCtr="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739" name="Google Shape;64;p8"/>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40" name="Google Shape;65;p8"/>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41" name="Google Shape;66;p8"/>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83"/>
        <p:cNvGrpSpPr/>
        <p:nvPr/>
      </p:nvGrpSpPr>
      <p:grpSpPr>
        <a:xfrm>
          <a:off x="0" y="0"/>
          <a:ext cx="0" cy="0"/>
          <a:chOff x="0" y="0"/>
          <a:chExt cx="0" cy="0"/>
        </a:xfrm>
      </p:grpSpPr>
      <p:sp>
        <p:nvSpPr>
          <p:cNvPr id="1048662" name="Google Shape;84;p10"/>
          <p:cNvSpPr txBox="1">
            <a:spLocks noGrp="1"/>
          </p:cNvSpPr>
          <p:nvPr>
            <p:ph type="title"/>
          </p:nvPr>
        </p:nvSpPr>
        <p:spPr>
          <a:xfrm>
            <a:off x="722313" y="952500"/>
            <a:ext cx="7772400" cy="1362075"/>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Clr>
                <a:schemeClr val="dk2"/>
              </a:buClr>
              <a:buSzPts val="4000"/>
              <a:buFont typeface="Libre Franklin"/>
              <a:buNone/>
              <a:defRPr sz="4000" b="0" cap="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63" name="Google Shape;85;p10"/>
          <p:cNvSpPr txBox="1">
            <a:spLocks noGrp="1"/>
          </p:cNvSpPr>
          <p:nvPr>
            <p:ph type="body" idx="1"/>
          </p:nvPr>
        </p:nvSpPr>
        <p:spPr>
          <a:xfrm>
            <a:off x="722313" y="2547938"/>
            <a:ext cx="7772400" cy="1338262"/>
          </a:xfrm>
          <a:prstGeom prst="rect">
            <a:avLst/>
          </a:prstGeom>
          <a:noFill/>
          <a:ln>
            <a:noFill/>
          </a:ln>
        </p:spPr>
        <p:txBody>
          <a:bodyPr spcFirstLastPara="1" wrap="square" lIns="91425" tIns="45700" rIns="91425" bIns="45700" anchor="t" anchorCtr="0">
            <a:noAutofit/>
          </a:bodyPr>
          <a:lstStyle>
            <a:lvl1pPr marL="457200" lvl="0" indent="-228600" algn="l">
              <a:spcBef>
                <a:spcPts val="575"/>
              </a:spcBef>
              <a:spcAft>
                <a:spcPts val="0"/>
              </a:spcAft>
              <a:buSzPts val="2040"/>
              <a:buNone/>
              <a:defRPr sz="2400">
                <a:solidFill>
                  <a:srgbClr val="888888"/>
                </a:solidFill>
              </a:defRPr>
            </a:lvl1pPr>
            <a:lvl2pPr marL="914400" lvl="1" indent="-228600" algn="l">
              <a:spcBef>
                <a:spcPts val="375"/>
              </a:spcBef>
              <a:spcAft>
                <a:spcPts val="0"/>
              </a:spcAft>
              <a:buSzPts val="1530"/>
              <a:buNone/>
              <a:defRPr sz="1800">
                <a:solidFill>
                  <a:srgbClr val="888888"/>
                </a:solidFill>
              </a:defRPr>
            </a:lvl2pPr>
            <a:lvl3pPr marL="1371600" lvl="2" indent="-228600" algn="l">
              <a:spcBef>
                <a:spcPts val="375"/>
              </a:spcBef>
              <a:spcAft>
                <a:spcPts val="0"/>
              </a:spcAft>
              <a:buSzPts val="1360"/>
              <a:buNone/>
              <a:defRPr sz="1600">
                <a:solidFill>
                  <a:srgbClr val="888888"/>
                </a:solidFill>
              </a:defRPr>
            </a:lvl3pPr>
            <a:lvl4pPr marL="1828800" lvl="3" indent="-228600" algn="l">
              <a:spcBef>
                <a:spcPts val="375"/>
              </a:spcBef>
              <a:spcAft>
                <a:spcPts val="0"/>
              </a:spcAft>
              <a:buSzPts val="1120"/>
              <a:buNone/>
              <a:defRPr sz="1400">
                <a:solidFill>
                  <a:srgbClr val="888888"/>
                </a:solidFill>
              </a:defRPr>
            </a:lvl4pPr>
            <a:lvl5pPr marL="2286000" lvl="4" indent="-228600" algn="l">
              <a:spcBef>
                <a:spcPts val="375"/>
              </a:spcBef>
              <a:spcAft>
                <a:spcPts val="0"/>
              </a:spcAft>
              <a:buSzPts val="1400"/>
              <a:buFont typeface="Libre Baskerville"/>
              <a:buNone/>
              <a:defRPr sz="1400">
                <a:solidFill>
                  <a:srgbClr val="888888"/>
                </a:solidFill>
              </a:defRPr>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664" name="Google Shape;86;p10"/>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665" name="Google Shape;87;p10"/>
          <p:cNvSpPr txBox="1">
            <a:spLocks noGrp="1"/>
          </p:cNvSpPr>
          <p:nvPr>
            <p:ph type="ftr" idx="11"/>
          </p:nvPr>
        </p:nvSpPr>
        <p:spPr>
          <a:xfrm>
            <a:off x="800100" y="6172200"/>
            <a:ext cx="4000500" cy="457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666" name="Google Shape;88;p10"/>
          <p:cNvSpPr>
            <a:spLocks noGrp="1"/>
          </p:cNvSpPr>
          <p:nvPr>
            <p:ph type="sldNum" idx="12"/>
          </p:nvPr>
        </p:nvSpPr>
        <p:spPr>
          <a:xfrm>
            <a:off x="146050" y="6208712"/>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2"/>
        <p:cNvGrpSpPr/>
        <p:nvPr/>
      </p:nvGrpSpPr>
      <p:grpSpPr>
        <a:xfrm>
          <a:off x="0" y="0"/>
          <a:ext cx="0" cy="0"/>
          <a:chOff x="0" y="0"/>
          <a:chExt cx="0" cy="0"/>
        </a:xfrm>
      </p:grpSpPr>
      <p:sp>
        <p:nvSpPr>
          <p:cNvPr id="1048721" name="Google Shape;103;p12"/>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722" name="Google Shape;104;p12"/>
          <p:cNvSpPr txBox="1">
            <a:spLocks noGrp="1"/>
          </p:cNvSpPr>
          <p:nvPr>
            <p:ph type="body" idx="1"/>
          </p:nvPr>
        </p:nvSpPr>
        <p:spPr>
          <a:xfrm>
            <a:off x="914400" y="1447800"/>
            <a:ext cx="3749040" cy="45720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lvl1pPr>
            <a:lvl2pPr marL="914400" lvl="1" indent="-325755" algn="l">
              <a:spcBef>
                <a:spcPts val="375"/>
              </a:spcBef>
              <a:spcAft>
                <a:spcPts val="0"/>
              </a:spcAft>
              <a:buSzPts val="1530"/>
              <a:buChar char="⚫"/>
            </a:lvl2pPr>
            <a:lvl3pPr marL="1371600" lvl="2" indent="-325755" algn="l">
              <a:spcBef>
                <a:spcPts val="375"/>
              </a:spcBef>
              <a:spcAft>
                <a:spcPts val="0"/>
              </a:spcAft>
              <a:buSzPts val="1530"/>
              <a:buChar char="⚫"/>
            </a:lvl3pPr>
            <a:lvl4pPr marL="1828800" lvl="3" indent="-320039" algn="l">
              <a:spcBef>
                <a:spcPts val="375"/>
              </a:spcBef>
              <a:spcAft>
                <a:spcPts val="0"/>
              </a:spcAft>
              <a:buSzPts val="1440"/>
              <a:buChar char="⚫"/>
            </a:lvl4pPr>
            <a:lvl5pPr marL="2286000" lvl="4" indent="-342900" algn="l">
              <a:spcBef>
                <a:spcPts val="375"/>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23" name="Google Shape;105;p12"/>
          <p:cNvSpPr txBox="1">
            <a:spLocks noGrp="1"/>
          </p:cNvSpPr>
          <p:nvPr>
            <p:ph type="body" idx="2"/>
          </p:nvPr>
        </p:nvSpPr>
        <p:spPr>
          <a:xfrm>
            <a:off x="4933950" y="1447800"/>
            <a:ext cx="3749040" cy="45720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lvl1pPr>
            <a:lvl2pPr marL="914400" lvl="1" indent="-325755" algn="l">
              <a:spcBef>
                <a:spcPts val="375"/>
              </a:spcBef>
              <a:spcAft>
                <a:spcPts val="0"/>
              </a:spcAft>
              <a:buSzPts val="1530"/>
              <a:buChar char="⚫"/>
            </a:lvl2pPr>
            <a:lvl3pPr marL="1371600" lvl="2" indent="-325755" algn="l">
              <a:spcBef>
                <a:spcPts val="375"/>
              </a:spcBef>
              <a:spcAft>
                <a:spcPts val="0"/>
              </a:spcAft>
              <a:buSzPts val="1530"/>
              <a:buChar char="⚫"/>
            </a:lvl3pPr>
            <a:lvl4pPr marL="1828800" lvl="3" indent="-320039" algn="l">
              <a:spcBef>
                <a:spcPts val="375"/>
              </a:spcBef>
              <a:spcAft>
                <a:spcPts val="0"/>
              </a:spcAft>
              <a:buSzPts val="1440"/>
              <a:buChar char="⚫"/>
            </a:lvl4pPr>
            <a:lvl5pPr marL="2286000" lvl="4" indent="-342900" algn="l">
              <a:spcBef>
                <a:spcPts val="375"/>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24" name="Google Shape;106;p12"/>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25" name="Google Shape;107;p12"/>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26" name="Google Shape;108;p12"/>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2"/>
        <p:cNvGrpSpPr/>
        <p:nvPr/>
      </p:nvGrpSpPr>
      <p:grpSpPr>
        <a:xfrm>
          <a:off x="0" y="0"/>
          <a:ext cx="0" cy="0"/>
          <a:chOff x="0" y="0"/>
          <a:chExt cx="0" cy="0"/>
        </a:xfrm>
      </p:grpSpPr>
      <p:sp>
        <p:nvSpPr>
          <p:cNvPr id="1048782" name="Google Shape;123;p14"/>
          <p:cNvSpPr txBox="1">
            <a:spLocks noGrp="1"/>
          </p:cNvSpPr>
          <p:nvPr>
            <p:ph type="title"/>
          </p:nvPr>
        </p:nvSpPr>
        <p:spPr>
          <a:xfrm>
            <a:off x="914400" y="273050"/>
            <a:ext cx="77724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783" name="Google Shape;124;p14"/>
          <p:cNvSpPr txBox="1">
            <a:spLocks noGrp="1"/>
          </p:cNvSpPr>
          <p:nvPr>
            <p:ph type="body" idx="1"/>
          </p:nvPr>
        </p:nvSpPr>
        <p:spPr>
          <a:xfrm>
            <a:off x="914400" y="1447800"/>
            <a:ext cx="3733800" cy="762000"/>
          </a:xfrm>
          <a:prstGeom prst="rect">
            <a:avLst/>
          </a:prstGeom>
          <a:noFill/>
          <a:ln>
            <a:noFill/>
          </a:ln>
        </p:spPr>
        <p:txBody>
          <a:bodyPr spcFirstLastPara="1" wrap="square" lIns="91425" tIns="45700" rIns="91425" bIns="45700" anchor="b" anchorCtr="0">
            <a:noAutofit/>
          </a:bodyPr>
          <a:lstStyle>
            <a:lvl1pPr marL="457200" lvl="0" indent="-228600" algn="l">
              <a:spcBef>
                <a:spcPts val="575"/>
              </a:spcBef>
              <a:spcAft>
                <a:spcPts val="0"/>
              </a:spcAft>
              <a:buSzPts val="2040"/>
              <a:buNone/>
              <a:defRPr sz="2400" b="1">
                <a:solidFill>
                  <a:schemeClr val="accent1"/>
                </a:solidFill>
                <a:latin typeface="Libre Franklin"/>
                <a:ea typeface="Libre Franklin"/>
                <a:cs typeface="Libre Franklin"/>
                <a:sym typeface="Libre Franklin"/>
              </a:defRPr>
            </a:lvl1pPr>
            <a:lvl2pPr marL="914400" lvl="1" indent="-228600" algn="l">
              <a:spcBef>
                <a:spcPts val="375"/>
              </a:spcBef>
              <a:spcAft>
                <a:spcPts val="0"/>
              </a:spcAft>
              <a:buSzPts val="1700"/>
              <a:buNone/>
              <a:defRPr sz="2000" b="1"/>
            </a:lvl2pPr>
            <a:lvl3pPr marL="1371600" lvl="2" indent="-228600" algn="l">
              <a:spcBef>
                <a:spcPts val="375"/>
              </a:spcBef>
              <a:spcAft>
                <a:spcPts val="0"/>
              </a:spcAft>
              <a:buSzPts val="1530"/>
              <a:buNone/>
              <a:defRPr sz="1800" b="1"/>
            </a:lvl3pPr>
            <a:lvl4pPr marL="1828800" lvl="3" indent="-228600" algn="l">
              <a:spcBef>
                <a:spcPts val="375"/>
              </a:spcBef>
              <a:spcAft>
                <a:spcPts val="0"/>
              </a:spcAft>
              <a:buSzPts val="1280"/>
              <a:buNone/>
              <a:defRPr sz="1600" b="1"/>
            </a:lvl4pPr>
            <a:lvl5pPr marL="2286000" lvl="4" indent="-228600" algn="l">
              <a:spcBef>
                <a:spcPts val="375"/>
              </a:spcBef>
              <a:spcAft>
                <a:spcPts val="0"/>
              </a:spcAft>
              <a:buSzPts val="1600"/>
              <a:buFont typeface="Libre Baskerville"/>
              <a:buNone/>
              <a:defRPr sz="1600" b="1"/>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84" name="Google Shape;125;p14"/>
          <p:cNvSpPr txBox="1">
            <a:spLocks noGrp="1"/>
          </p:cNvSpPr>
          <p:nvPr>
            <p:ph type="body" idx="2"/>
          </p:nvPr>
        </p:nvSpPr>
        <p:spPr>
          <a:xfrm>
            <a:off x="4953000" y="1447800"/>
            <a:ext cx="3733800" cy="762000"/>
          </a:xfrm>
          <a:prstGeom prst="rect">
            <a:avLst/>
          </a:prstGeom>
          <a:noFill/>
          <a:ln>
            <a:noFill/>
          </a:ln>
        </p:spPr>
        <p:txBody>
          <a:bodyPr spcFirstLastPara="1" wrap="square" lIns="91425" tIns="45700" rIns="91425" bIns="45700" anchor="b" anchorCtr="0">
            <a:noAutofit/>
          </a:bodyPr>
          <a:lstStyle>
            <a:lvl1pPr marL="457200" lvl="0" indent="-228600" algn="l">
              <a:spcBef>
                <a:spcPts val="575"/>
              </a:spcBef>
              <a:spcAft>
                <a:spcPts val="0"/>
              </a:spcAft>
              <a:buSzPts val="2040"/>
              <a:buNone/>
              <a:defRPr sz="2400" b="1">
                <a:solidFill>
                  <a:schemeClr val="accent1"/>
                </a:solidFill>
                <a:latin typeface="Libre Franklin"/>
                <a:ea typeface="Libre Franklin"/>
                <a:cs typeface="Libre Franklin"/>
                <a:sym typeface="Libre Franklin"/>
              </a:defRPr>
            </a:lvl1pPr>
            <a:lvl2pPr marL="914400" lvl="1" indent="-228600" algn="l">
              <a:spcBef>
                <a:spcPts val="375"/>
              </a:spcBef>
              <a:spcAft>
                <a:spcPts val="0"/>
              </a:spcAft>
              <a:buSzPts val="1700"/>
              <a:buNone/>
              <a:defRPr sz="2000" b="1"/>
            </a:lvl2pPr>
            <a:lvl3pPr marL="1371600" lvl="2" indent="-228600" algn="l">
              <a:spcBef>
                <a:spcPts val="375"/>
              </a:spcBef>
              <a:spcAft>
                <a:spcPts val="0"/>
              </a:spcAft>
              <a:buSzPts val="1530"/>
              <a:buNone/>
              <a:defRPr sz="1800" b="1"/>
            </a:lvl3pPr>
            <a:lvl4pPr marL="1828800" lvl="3" indent="-228600" algn="l">
              <a:spcBef>
                <a:spcPts val="375"/>
              </a:spcBef>
              <a:spcAft>
                <a:spcPts val="0"/>
              </a:spcAft>
              <a:buSzPts val="1280"/>
              <a:buNone/>
              <a:defRPr sz="1600" b="1"/>
            </a:lvl4pPr>
            <a:lvl5pPr marL="2286000" lvl="4" indent="-228600" algn="l">
              <a:spcBef>
                <a:spcPts val="375"/>
              </a:spcBef>
              <a:spcAft>
                <a:spcPts val="0"/>
              </a:spcAft>
              <a:buSzPts val="1600"/>
              <a:buFont typeface="Libre Baskerville"/>
              <a:buNone/>
              <a:defRPr sz="1600" b="1"/>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85" name="Google Shape;126;p14"/>
          <p:cNvSpPr txBox="1">
            <a:spLocks noGrp="1"/>
          </p:cNvSpPr>
          <p:nvPr>
            <p:ph type="body" idx="3"/>
          </p:nvPr>
        </p:nvSpPr>
        <p:spPr>
          <a:xfrm>
            <a:off x="914400" y="2247900"/>
            <a:ext cx="3733800" cy="38862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lvl1pPr>
            <a:lvl2pPr marL="914400" lvl="1" indent="-325755" algn="l">
              <a:spcBef>
                <a:spcPts val="375"/>
              </a:spcBef>
              <a:spcAft>
                <a:spcPts val="0"/>
              </a:spcAft>
              <a:buSzPts val="1530"/>
              <a:buChar char="⚫"/>
            </a:lvl2pPr>
            <a:lvl3pPr marL="1371600" lvl="2" indent="-325755" algn="l">
              <a:spcBef>
                <a:spcPts val="375"/>
              </a:spcBef>
              <a:spcAft>
                <a:spcPts val="0"/>
              </a:spcAft>
              <a:buSzPts val="1530"/>
              <a:buChar char="⚫"/>
            </a:lvl3pPr>
            <a:lvl4pPr marL="1828800" lvl="3" indent="-320039" algn="l">
              <a:spcBef>
                <a:spcPts val="375"/>
              </a:spcBef>
              <a:spcAft>
                <a:spcPts val="0"/>
              </a:spcAft>
              <a:buSzPts val="1440"/>
              <a:buChar char="⚫"/>
            </a:lvl4pPr>
            <a:lvl5pPr marL="2286000" lvl="4" indent="-342900" algn="l">
              <a:spcBef>
                <a:spcPts val="375"/>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86" name="Google Shape;127;p14"/>
          <p:cNvSpPr txBox="1">
            <a:spLocks noGrp="1"/>
          </p:cNvSpPr>
          <p:nvPr>
            <p:ph type="body" idx="4"/>
          </p:nvPr>
        </p:nvSpPr>
        <p:spPr>
          <a:xfrm>
            <a:off x="4953000" y="2247900"/>
            <a:ext cx="3733800" cy="38862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lvl1pPr>
            <a:lvl2pPr marL="914400" lvl="1" indent="-325755" algn="l">
              <a:spcBef>
                <a:spcPts val="375"/>
              </a:spcBef>
              <a:spcAft>
                <a:spcPts val="0"/>
              </a:spcAft>
              <a:buSzPts val="1530"/>
              <a:buChar char="⚫"/>
            </a:lvl2pPr>
            <a:lvl3pPr marL="1371600" lvl="2" indent="-325755" algn="l">
              <a:spcBef>
                <a:spcPts val="375"/>
              </a:spcBef>
              <a:spcAft>
                <a:spcPts val="0"/>
              </a:spcAft>
              <a:buSzPts val="1530"/>
              <a:buChar char="⚫"/>
            </a:lvl3pPr>
            <a:lvl4pPr marL="1828800" lvl="3" indent="-320039" algn="l">
              <a:spcBef>
                <a:spcPts val="375"/>
              </a:spcBef>
              <a:spcAft>
                <a:spcPts val="0"/>
              </a:spcAft>
              <a:buSzPts val="1440"/>
              <a:buChar char="⚫"/>
            </a:lvl4pPr>
            <a:lvl5pPr marL="2286000" lvl="4" indent="-342900" algn="l">
              <a:spcBef>
                <a:spcPts val="375"/>
              </a:spcBef>
              <a:spcAft>
                <a:spcPts val="0"/>
              </a:spcAft>
              <a:buSzPts val="1800"/>
              <a:buChar char="o"/>
            </a:lvl5pPr>
            <a:lvl6pPr marL="2743200" lvl="5" indent="-342900" algn="l">
              <a:spcBef>
                <a:spcPts val="370"/>
              </a:spcBef>
              <a:spcAft>
                <a:spcPts val="0"/>
              </a:spcAft>
              <a:buSzPts val="1800"/>
              <a:buChar char="•"/>
            </a:lvl6pPr>
            <a:lvl7pPr marL="3200400" lvl="6" indent="-342900" algn="l">
              <a:spcBef>
                <a:spcPts val="370"/>
              </a:spcBef>
              <a:spcAft>
                <a:spcPts val="0"/>
              </a:spcAft>
              <a:buSzPts val="1800"/>
              <a:buChar char="•"/>
            </a:lvl7pPr>
            <a:lvl8pPr marL="3657600" lvl="7" indent="-342900" algn="l">
              <a:spcBef>
                <a:spcPts val="370"/>
              </a:spcBef>
              <a:spcAft>
                <a:spcPts val="0"/>
              </a:spcAft>
              <a:buSzPts val="1800"/>
              <a:buChar char="•"/>
            </a:lvl8pPr>
            <a:lvl9pPr marL="4114800" lvl="8" indent="-342900" algn="l">
              <a:spcBef>
                <a:spcPts val="370"/>
              </a:spcBef>
              <a:spcAft>
                <a:spcPts val="0"/>
              </a:spcAft>
              <a:buSzPts val="1800"/>
              <a:buChar char="•"/>
            </a:lvl9pPr>
          </a:lstStyle>
          <a:p>
            <a:endParaRPr/>
          </a:p>
        </p:txBody>
      </p:sp>
      <p:sp>
        <p:nvSpPr>
          <p:cNvPr id="1048787" name="Google Shape;128;p14"/>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88" name="Google Shape;129;p14"/>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89" name="Google Shape;130;p14"/>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2"/>
        <p:cNvGrpSpPr/>
        <p:nvPr/>
      </p:nvGrpSpPr>
      <p:grpSpPr>
        <a:xfrm>
          <a:off x="0" y="0"/>
          <a:ext cx="0" cy="0"/>
          <a:chOff x="0" y="0"/>
          <a:chExt cx="0" cy="0"/>
        </a:xfrm>
      </p:grpSpPr>
      <p:sp>
        <p:nvSpPr>
          <p:cNvPr id="1048706" name="Google Shape;143;p16"/>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707" name="Google Shape;144;p16"/>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08" name="Google Shape;145;p16"/>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709" name="Google Shape;146;p16"/>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0"/>
        <p:cNvGrpSpPr/>
        <p:nvPr/>
      </p:nvGrpSpPr>
      <p:grpSpPr>
        <a:xfrm>
          <a:off x="0" y="0"/>
          <a:ext cx="0" cy="0"/>
          <a:chOff x="0" y="0"/>
          <a:chExt cx="0" cy="0"/>
        </a:xfrm>
      </p:grpSpPr>
      <p:sp>
        <p:nvSpPr>
          <p:cNvPr id="1048801" name="Google Shape;161;p18"/>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1400">
                <a:solidFill>
                  <a:schemeClr val="dk2"/>
                </a:solidFill>
              </a:defRPr>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802" name="Google Shape;162;p18"/>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lvl1pPr>
            <a:lvl2pPr lvl="1" algn="l">
              <a:lnSpc>
                <a:spcPct val="100000"/>
              </a:lnSpc>
              <a:spcBef>
                <a:spcPts val="0"/>
              </a:spcBef>
              <a:spcAft>
                <a:spcPts val="0"/>
              </a:spcAft>
              <a:buSzPts val="1400"/>
              <a:buNone/>
            </a:lvl2pPr>
            <a:lvl3pPr lvl="2" algn="l">
              <a:lnSpc>
                <a:spcPct val="100000"/>
              </a:lnSpc>
              <a:spcBef>
                <a:spcPts val="0"/>
              </a:spcBef>
              <a:spcAft>
                <a:spcPts val="0"/>
              </a:spcAft>
              <a:buSzPts val="1400"/>
              <a:buNone/>
            </a:lvl3pPr>
            <a:lvl4pPr lvl="3" algn="l">
              <a:lnSpc>
                <a:spcPct val="100000"/>
              </a:lnSpc>
              <a:spcBef>
                <a:spcPts val="0"/>
              </a:spcBef>
              <a:spcAft>
                <a:spcPts val="0"/>
              </a:spcAft>
              <a:buSzPts val="1400"/>
              <a:buNone/>
            </a:lvl4pPr>
            <a:lvl5pPr lvl="4" algn="l">
              <a:lnSpc>
                <a:spcPct val="100000"/>
              </a:lnSpc>
              <a:spcBef>
                <a:spcPts val="0"/>
              </a:spcBef>
              <a:spcAft>
                <a:spcPts val="0"/>
              </a:spcAft>
              <a:buSzPts val="1400"/>
              <a:buNone/>
            </a:lvl5pPr>
            <a:lvl6pPr lvl="5" algn="l">
              <a:lnSpc>
                <a:spcPct val="100000"/>
              </a:lnSpc>
              <a:spcBef>
                <a:spcPts val="0"/>
              </a:spcBef>
              <a:spcAft>
                <a:spcPts val="0"/>
              </a:spcAft>
              <a:buSzPts val="1400"/>
              <a:buNone/>
            </a:lvl6pPr>
            <a:lvl7pPr lvl="6" algn="l">
              <a:lnSpc>
                <a:spcPct val="100000"/>
              </a:lnSpc>
              <a:spcBef>
                <a:spcPts val="0"/>
              </a:spcBef>
              <a:spcAft>
                <a:spcPts val="0"/>
              </a:spcAft>
              <a:buSzPts val="1400"/>
              <a:buNone/>
            </a:lvl7pPr>
            <a:lvl8pPr lvl="7" algn="l">
              <a:lnSpc>
                <a:spcPct val="100000"/>
              </a:lnSpc>
              <a:spcBef>
                <a:spcPts val="0"/>
              </a:spcBef>
              <a:spcAft>
                <a:spcPts val="0"/>
              </a:spcAft>
              <a:buSzPts val="1400"/>
              <a:buNone/>
            </a:lvl8pPr>
            <a:lvl9pPr lvl="8" algn="l">
              <a:lnSpc>
                <a:spcPct val="100000"/>
              </a:lnSpc>
              <a:spcBef>
                <a:spcPts val="0"/>
              </a:spcBef>
              <a:spcAft>
                <a:spcPts val="0"/>
              </a:spcAft>
              <a:buSzPts val="1400"/>
              <a:buNone/>
            </a:lvl9pPr>
          </a:lstStyle>
          <a:p>
            <a:endParaRPr/>
          </a:p>
        </p:txBody>
      </p:sp>
      <p:sp>
        <p:nvSpPr>
          <p:cNvPr id="1048803" name="Google Shape;163;p18"/>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48576" name="Google Shape;10;p1"/>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577" name="Google Shape;11;p1"/>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578" name="Google Shape;12;p1"/>
          <p:cNvSpPr txBox="1"/>
          <p:nvPr/>
        </p:nvSpPr>
        <p:spPr>
          <a:xfrm>
            <a:off x="0" y="1"/>
            <a:ext cx="9171432" cy="646331"/>
          </a:xfrm>
          <a:prstGeom prst="rect">
            <a:avLst/>
          </a:prstGeom>
          <a:solidFill>
            <a:srgbClr val="8CB3E3"/>
          </a:solidFill>
          <a:ln w="9525" cap="flat" cmpd="sng">
            <a:solidFill>
              <a:srgbClr val="3F3F3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sp>
        <p:nvSpPr>
          <p:cNvPr id="1048579" name="Google Shape;13;p1"/>
          <p:cNvSpPr txBox="1"/>
          <p:nvPr/>
        </p:nvSpPr>
        <p:spPr>
          <a:xfrm>
            <a:off x="0" y="0"/>
            <a:ext cx="9171432" cy="1628100"/>
          </a:xfrm>
          <a:prstGeom prst="rect">
            <a:avLst/>
          </a:prstGeom>
          <a:solidFill>
            <a:srgbClr val="244061"/>
          </a:solidFill>
          <a:ln w="9525" cap="flat" cmpd="sng">
            <a:solidFill>
              <a:schemeClr val="dk2"/>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DDD9C3"/>
              </a:buClr>
              <a:buSzPts val="3200"/>
              <a:buFont typeface="Times New Roman"/>
              <a:buNone/>
            </a:pPr>
            <a:r>
              <a:rPr lang="en-US" sz="3200" b="1" i="0" u="none" strike="noStrike" cap="none">
                <a:solidFill>
                  <a:srgbClr val="DDD9C3"/>
                </a:solidFill>
                <a:latin typeface="Times New Roman"/>
                <a:ea typeface="Times New Roman"/>
                <a:cs typeface="Times New Roman"/>
                <a:sym typeface="Times New Roman"/>
              </a:rPr>
              <a:t>           </a:t>
            </a:r>
            <a:r>
              <a:rPr lang="en-US" sz="3200" b="1" i="0" u="none" strike="noStrike" cap="none">
                <a:solidFill>
                  <a:schemeClr val="lt1"/>
                </a:solidFill>
                <a:latin typeface="Times New Roman"/>
                <a:ea typeface="Times New Roman"/>
                <a:cs typeface="Times New Roman"/>
                <a:sym typeface="Times New Roman"/>
              </a:rPr>
              <a:t>Yeshwantrao Chavan College of Engineering</a:t>
            </a:r>
            <a:r>
              <a:rPr lang="en-US" sz="500" b="1" i="0" u="none" strike="noStrike" cap="none">
                <a:solidFill>
                  <a:srgbClr val="FFFF00"/>
                </a:solidFill>
                <a:latin typeface="Libre Baskerville"/>
                <a:ea typeface="Libre Baskerville"/>
                <a:cs typeface="Libre Baskerville"/>
                <a:sym typeface="Libre Baskerville"/>
              </a:rPr>
              <a:t> </a:t>
            </a:r>
          </a:p>
          <a:p>
            <a:pPr marL="0" marR="0" lvl="0" indent="0" algn="l" rtl="0">
              <a:lnSpc>
                <a:spcPct val="100000"/>
              </a:lnSpc>
              <a:spcBef>
                <a:spcPts val="600"/>
              </a:spcBef>
              <a:spcAft>
                <a:spcPts val="0"/>
              </a:spcAft>
              <a:buClr>
                <a:srgbClr val="FFC000"/>
              </a:buClr>
              <a:buSzPts val="2400"/>
              <a:buFont typeface="Times New Roman"/>
              <a:buNone/>
            </a:pPr>
            <a:r>
              <a:rPr lang="en-US" sz="2400" b="1" i="0" u="none" strike="noStrike" cap="none">
                <a:solidFill>
                  <a:srgbClr val="FFC000"/>
                </a:solidFill>
                <a:latin typeface="Times New Roman"/>
                <a:ea typeface="Times New Roman"/>
                <a:cs typeface="Times New Roman"/>
                <a:sym typeface="Times New Roman"/>
              </a:rPr>
              <a:t>                 </a:t>
            </a:r>
            <a:r>
              <a:rPr lang="en-US" sz="2200" b="1" i="0" u="none" strike="noStrike" cap="none">
                <a:solidFill>
                  <a:srgbClr val="FFFF00"/>
                </a:solidFill>
                <a:latin typeface="Times New Roman"/>
                <a:ea typeface="Times New Roman"/>
                <a:cs typeface="Times New Roman"/>
                <a:sym typeface="Times New Roman"/>
              </a:rPr>
              <a:t>Department of Electronics &amp; Telecommunication Engineering</a:t>
            </a:r>
          </a:p>
          <a:p>
            <a:pPr marL="0" marR="0" lvl="0" indent="0" algn="l" rtl="0">
              <a:lnSpc>
                <a:spcPct val="100000"/>
              </a:lnSpc>
              <a:spcBef>
                <a:spcPts val="600"/>
              </a:spcBef>
              <a:spcAft>
                <a:spcPts val="0"/>
              </a:spcAft>
              <a:buClr>
                <a:schemeClr val="dk1"/>
              </a:buClr>
              <a:buSzPts val="400"/>
              <a:buFont typeface="Arial"/>
              <a:buNone/>
            </a:pPr>
            <a:endParaRPr sz="400" b="1" i="0" u="none" strike="noStrike" cap="none">
              <a:solidFill>
                <a:srgbClr val="FFFF00"/>
              </a:solidFill>
              <a:latin typeface="Times New Roman"/>
              <a:ea typeface="Times New Roman"/>
              <a:cs typeface="Times New Roman"/>
              <a:sym typeface="Times New Roman"/>
            </a:endParaRPr>
          </a:p>
        </p:txBody>
      </p:sp>
      <p:pic>
        <p:nvPicPr>
          <p:cNvPr id="2097152" name="Google Shape;14;p1" descr="ycce_logo_col.png"/>
          <p:cNvPicPr preferRelativeResize="0">
            <a:picLocks/>
          </p:cNvPicPr>
          <p:nvPr/>
        </p:nvPicPr>
        <p:blipFill rotWithShape="1">
          <a:blip r:embed="rId3">
            <a:alphaModFix/>
          </a:blip>
          <a:srcRect/>
          <a:stretch>
            <a:fillRect/>
          </a:stretch>
        </p:blipFill>
        <p:spPr>
          <a:xfrm>
            <a:off x="152400" y="136525"/>
            <a:ext cx="917575" cy="930275"/>
          </a:xfrm>
          <a:prstGeom prst="rect">
            <a:avLst/>
          </a:prstGeom>
          <a:noFill/>
          <a:ln>
            <a:noFill/>
          </a:ln>
        </p:spPr>
      </p:pic>
      <p:sp>
        <p:nvSpPr>
          <p:cNvPr id="1048580" name="Google Shape;15;p1"/>
          <p:cNvSpPr/>
          <p:nvPr/>
        </p:nvSpPr>
        <p:spPr>
          <a:xfrm>
            <a:off x="76200" y="1219200"/>
            <a:ext cx="9025128" cy="5568696"/>
          </a:xfrm>
          <a:prstGeom prst="rect">
            <a:avLst/>
          </a:prstGeom>
          <a:noFill/>
          <a:ln w="1270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1048581" name="Google Shape;16;p1"/>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582" name="Google Shape;17;p1"/>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4"/>
        <p:cNvGrpSpPr/>
        <p:nvPr/>
      </p:nvGrpSpPr>
      <p:grpSpPr>
        <a:xfrm>
          <a:off x="0" y="0"/>
          <a:ext cx="0" cy="0"/>
          <a:chOff x="0" y="0"/>
          <a:chExt cx="0" cy="0"/>
        </a:xfrm>
      </p:grpSpPr>
      <p:sp>
        <p:nvSpPr>
          <p:cNvPr id="1048755" name="Google Shape;165;p19"/>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56" name="Google Shape;166;p19"/>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57" name="Google Shape;167;p19"/>
          <p:cNvSpPr txBox="1"/>
          <p:nvPr/>
        </p:nvSpPr>
        <p:spPr>
          <a:xfrm>
            <a:off x="0" y="1"/>
            <a:ext cx="9171432" cy="646331"/>
          </a:xfrm>
          <a:prstGeom prst="rect">
            <a:avLst/>
          </a:prstGeom>
          <a:solidFill>
            <a:srgbClr val="8CB3E3"/>
          </a:solidFill>
          <a:ln w="9525" cap="flat" cmpd="sng">
            <a:solidFill>
              <a:srgbClr val="3F3F3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sp>
        <p:nvSpPr>
          <p:cNvPr id="1048758" name="Google Shape;168;p19"/>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59" name="Google Shape;169;p19"/>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60" name="Google Shape;170;p19"/>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761" name="Google Shape;171;p19"/>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048762" name="Google Shape;172;p19"/>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63" name="Google Shape;173;p19"/>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64" name="Google Shape;174;p19"/>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2"/>
        <p:cNvGrpSpPr/>
        <p:nvPr/>
      </p:nvGrpSpPr>
      <p:grpSpPr>
        <a:xfrm>
          <a:off x="0" y="0"/>
          <a:ext cx="0" cy="0"/>
          <a:chOff x="0" y="0"/>
          <a:chExt cx="0" cy="0"/>
        </a:xfrm>
      </p:grpSpPr>
      <p:sp>
        <p:nvSpPr>
          <p:cNvPr id="1048680" name="Google Shape;183;p21"/>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81" name="Google Shape;184;p21"/>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82" name="Google Shape;185;p21"/>
          <p:cNvSpPr txBox="1"/>
          <p:nvPr/>
        </p:nvSpPr>
        <p:spPr>
          <a:xfrm>
            <a:off x="0" y="1"/>
            <a:ext cx="9171432" cy="646331"/>
          </a:xfrm>
          <a:prstGeom prst="rect">
            <a:avLst/>
          </a:prstGeom>
          <a:solidFill>
            <a:srgbClr val="8CB3E3"/>
          </a:solidFill>
          <a:ln w="9525" cap="flat" cmpd="sng">
            <a:solidFill>
              <a:srgbClr val="3F3F3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sp>
        <p:nvSpPr>
          <p:cNvPr id="1048683" name="Google Shape;186;p21"/>
          <p:cNvSpPr txBox="1"/>
          <p:nvPr/>
        </p:nvSpPr>
        <p:spPr>
          <a:xfrm rot="10800000" flipH="1">
            <a:off x="68262" y="4683125"/>
            <a:ext cx="9007475" cy="92075"/>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84" name="Google Shape;187;p21"/>
          <p:cNvSpPr txBox="1"/>
          <p:nvPr/>
        </p:nvSpPr>
        <p:spPr>
          <a:xfrm>
            <a:off x="68262" y="4649787"/>
            <a:ext cx="9007475" cy="46037"/>
          </a:xfrm>
          <a:prstGeom prst="rect">
            <a:avLst/>
          </a:prstGeom>
          <a:solidFill>
            <a:srgbClr val="B2C1D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85" name="Google Shape;188;p21"/>
          <p:cNvSpPr txBox="1"/>
          <p:nvPr/>
        </p:nvSpPr>
        <p:spPr>
          <a:xfrm>
            <a:off x="68262" y="4773612"/>
            <a:ext cx="9007475" cy="47625"/>
          </a:xfrm>
          <a:prstGeom prst="rect">
            <a:avLst/>
          </a:prstGeom>
          <a:solidFill>
            <a:srgbClr val="4BACC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86" name="Google Shape;189;p21"/>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687" name="Google Shape;190;p21"/>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048688" name="Google Shape;191;p21"/>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689" name="Google Shape;192;p21"/>
          <p:cNvSpPr txBox="1">
            <a:spLocks noGrp="1"/>
          </p:cNvSpPr>
          <p:nvPr>
            <p:ph type="ftr" idx="11"/>
          </p:nvPr>
        </p:nvSpPr>
        <p:spPr>
          <a:xfrm>
            <a:off x="914400" y="6172200"/>
            <a:ext cx="3886200" cy="457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690" name="Google Shape;193;p21"/>
          <p:cNvSpPr>
            <a:spLocks noGrp="1"/>
          </p:cNvSpPr>
          <p:nvPr>
            <p:ph type="sldNum" idx="12"/>
          </p:nvPr>
        </p:nvSpPr>
        <p:spPr>
          <a:xfrm>
            <a:off x="146050" y="6208712"/>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1"/>
        <p:cNvGrpSpPr/>
        <p:nvPr/>
      </p:nvGrpSpPr>
      <p:grpSpPr>
        <a:xfrm>
          <a:off x="0" y="0"/>
          <a:ext cx="0" cy="0"/>
          <a:chOff x="0" y="0"/>
          <a:chExt cx="0" cy="0"/>
        </a:xfrm>
      </p:grpSpPr>
      <p:sp>
        <p:nvSpPr>
          <p:cNvPr id="1048742" name="Google Shape;202;p23"/>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43" name="Google Shape;203;p23"/>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44" name="Google Shape;204;p23"/>
          <p:cNvSpPr txBox="1"/>
          <p:nvPr/>
        </p:nvSpPr>
        <p:spPr>
          <a:xfrm>
            <a:off x="0" y="1"/>
            <a:ext cx="9171432" cy="646331"/>
          </a:xfrm>
          <a:prstGeom prst="rect">
            <a:avLst/>
          </a:prstGeom>
          <a:solidFill>
            <a:srgbClr val="8CB3E3"/>
          </a:solidFill>
          <a:ln w="9525" cap="flat" cmpd="sng">
            <a:solidFill>
              <a:srgbClr val="3F3F3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sp>
        <p:nvSpPr>
          <p:cNvPr id="1048745" name="Google Shape;205;p23"/>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746" name="Google Shape;206;p23"/>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048747" name="Google Shape;207;p23"/>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48" name="Google Shape;208;p23"/>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49" name="Google Shape;209;p23"/>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6"/>
        <p:cNvGrpSpPr/>
        <p:nvPr/>
      </p:nvGrpSpPr>
      <p:grpSpPr>
        <a:xfrm>
          <a:off x="0" y="0"/>
          <a:ext cx="0" cy="0"/>
          <a:chOff x="0" y="0"/>
          <a:chExt cx="0" cy="0"/>
        </a:xfrm>
      </p:grpSpPr>
      <p:sp>
        <p:nvSpPr>
          <p:cNvPr id="1048667" name="Google Shape;217;p25"/>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68" name="Google Shape;218;p25"/>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69" name="Google Shape;219;p25"/>
          <p:cNvSpPr txBox="1"/>
          <p:nvPr/>
        </p:nvSpPr>
        <p:spPr>
          <a:xfrm>
            <a:off x="0" y="1"/>
            <a:ext cx="9171432" cy="646331"/>
          </a:xfrm>
          <a:prstGeom prst="rect">
            <a:avLst/>
          </a:prstGeom>
          <a:solidFill>
            <a:srgbClr val="8CB3E3"/>
          </a:solidFill>
          <a:ln w="9525" cap="flat" cmpd="sng">
            <a:solidFill>
              <a:srgbClr val="3F3F3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sp>
        <p:nvSpPr>
          <p:cNvPr id="1048670" name="Google Shape;220;p25"/>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671" name="Google Shape;221;p25"/>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048672" name="Google Shape;222;p25"/>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673" name="Google Shape;223;p25"/>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674" name="Google Shape;224;p25"/>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
        <p:cNvGrpSpPr/>
        <p:nvPr/>
      </p:nvGrpSpPr>
      <p:grpSpPr>
        <a:xfrm>
          <a:off x="0" y="0"/>
          <a:ext cx="0" cy="0"/>
          <a:chOff x="0" y="0"/>
          <a:chExt cx="0" cy="0"/>
        </a:xfrm>
      </p:grpSpPr>
      <p:sp>
        <p:nvSpPr>
          <p:cNvPr id="1048590" name="Google Shape;20;p3"/>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591" name="Google Shape;21;p3"/>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592" name="Google Shape;22;p3"/>
          <p:cNvSpPr txBox="1"/>
          <p:nvPr/>
        </p:nvSpPr>
        <p:spPr>
          <a:xfrm>
            <a:off x="0" y="1"/>
            <a:ext cx="9171432" cy="646331"/>
          </a:xfrm>
          <a:prstGeom prst="rect">
            <a:avLst/>
          </a:prstGeom>
          <a:solidFill>
            <a:srgbClr val="8CB3E3"/>
          </a:solidFill>
          <a:ln w="9525" cap="flat" cmpd="sng">
            <a:solidFill>
              <a:srgbClr val="3F3F3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sp>
        <p:nvSpPr>
          <p:cNvPr id="1048593" name="Google Shape;23;p3"/>
          <p:cNvSpPr txBox="1"/>
          <p:nvPr/>
        </p:nvSpPr>
        <p:spPr>
          <a:xfrm>
            <a:off x="0" y="1"/>
            <a:ext cx="9171432" cy="646331"/>
          </a:xfrm>
          <a:prstGeom prst="rect">
            <a:avLst/>
          </a:prstGeom>
          <a:solidFill>
            <a:srgbClr val="93B3D7"/>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cxnSp>
        <p:nvCxnSpPr>
          <p:cNvPr id="3145728" name="Google Shape;24;p3"/>
          <p:cNvCxnSpPr>
            <a:cxnSpLocks/>
          </p:cNvCxnSpPr>
          <p:nvPr/>
        </p:nvCxnSpPr>
        <p:spPr>
          <a:xfrm>
            <a:off x="0" y="6477000"/>
            <a:ext cx="9144000" cy="0"/>
          </a:xfrm>
          <a:prstGeom prst="straightConnector1">
            <a:avLst/>
          </a:prstGeom>
          <a:noFill/>
          <a:ln w="38100" cap="flat" cmpd="sng">
            <a:solidFill>
              <a:srgbClr val="404040"/>
            </a:solidFill>
            <a:prstDash val="solid"/>
            <a:miter lim="800000"/>
            <a:headEnd type="none" w="med" len="med"/>
            <a:tailEnd type="none" w="med" len="med"/>
          </a:ln>
          <a:effectLst>
            <a:outerShdw blurRad="63500" dist="25400" dir="5400000">
              <a:srgbClr val="000000">
                <a:alpha val="49803"/>
              </a:srgbClr>
            </a:outerShdw>
          </a:effectLst>
        </p:spPr>
      </p:cxnSp>
      <p:cxnSp>
        <p:nvCxnSpPr>
          <p:cNvPr id="3145729" name="Google Shape;25;p3"/>
          <p:cNvCxnSpPr>
            <a:cxnSpLocks/>
          </p:cNvCxnSpPr>
          <p:nvPr/>
        </p:nvCxnSpPr>
        <p:spPr>
          <a:xfrm>
            <a:off x="0" y="6858000"/>
            <a:ext cx="9144000" cy="0"/>
          </a:xfrm>
          <a:prstGeom prst="straightConnector1">
            <a:avLst/>
          </a:prstGeom>
          <a:noFill/>
          <a:ln w="38100" cap="flat" cmpd="sng">
            <a:solidFill>
              <a:srgbClr val="404040"/>
            </a:solidFill>
            <a:prstDash val="solid"/>
            <a:miter lim="800000"/>
            <a:headEnd type="none" w="med" len="med"/>
            <a:tailEnd type="none" w="med" len="med"/>
          </a:ln>
          <a:effectLst>
            <a:outerShdw blurRad="63500" dist="25400" dir="5400000">
              <a:srgbClr val="000000">
                <a:alpha val="49803"/>
              </a:srgbClr>
            </a:outerShdw>
          </a:effectLst>
        </p:spPr>
      </p:cxnSp>
      <p:cxnSp>
        <p:nvCxnSpPr>
          <p:cNvPr id="3145730" name="Google Shape;26;p3"/>
          <p:cNvCxnSpPr>
            <a:cxnSpLocks/>
          </p:cNvCxnSpPr>
          <p:nvPr/>
        </p:nvCxnSpPr>
        <p:spPr>
          <a:xfrm rot="5400000">
            <a:off x="-3117850" y="3727450"/>
            <a:ext cx="6235700" cy="0"/>
          </a:xfrm>
          <a:prstGeom prst="straightConnector1">
            <a:avLst/>
          </a:prstGeom>
          <a:noFill/>
          <a:ln w="38100" cap="flat" cmpd="sng">
            <a:solidFill>
              <a:srgbClr val="404040"/>
            </a:solidFill>
            <a:prstDash val="solid"/>
            <a:miter lim="800000"/>
            <a:headEnd type="none" w="med" len="med"/>
            <a:tailEnd type="none" w="med" len="med"/>
          </a:ln>
          <a:effectLst>
            <a:outerShdw blurRad="63500" dist="25400" dir="5400000">
              <a:srgbClr val="000000">
                <a:alpha val="49803"/>
              </a:srgbClr>
            </a:outerShdw>
          </a:effectLst>
        </p:spPr>
      </p:cxnSp>
      <p:cxnSp>
        <p:nvCxnSpPr>
          <p:cNvPr id="3145731" name="Google Shape;27;p3"/>
          <p:cNvCxnSpPr>
            <a:cxnSpLocks/>
          </p:cNvCxnSpPr>
          <p:nvPr/>
        </p:nvCxnSpPr>
        <p:spPr>
          <a:xfrm rot="5400000">
            <a:off x="6026150" y="3727450"/>
            <a:ext cx="6235700" cy="0"/>
          </a:xfrm>
          <a:prstGeom prst="straightConnector1">
            <a:avLst/>
          </a:prstGeom>
          <a:noFill/>
          <a:ln w="38100" cap="flat" cmpd="sng">
            <a:solidFill>
              <a:srgbClr val="404040"/>
            </a:solidFill>
            <a:prstDash val="solid"/>
            <a:miter lim="800000"/>
            <a:headEnd type="none" w="med" len="med"/>
            <a:tailEnd type="none" w="med" len="med"/>
          </a:ln>
          <a:effectLst>
            <a:outerShdw blurRad="63500" dist="25400" dir="5400000">
              <a:srgbClr val="000000">
                <a:alpha val="49803"/>
              </a:srgbClr>
            </a:outerShdw>
          </a:effectLst>
        </p:spPr>
      </p:cxnSp>
      <p:sp>
        <p:nvSpPr>
          <p:cNvPr id="1048594" name="Google Shape;28;p3"/>
          <p:cNvSpPr txBox="1"/>
          <p:nvPr/>
        </p:nvSpPr>
        <p:spPr>
          <a:xfrm>
            <a:off x="304800" y="6492875"/>
            <a:ext cx="21336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00000"/>
              </a:buClr>
              <a:buSzPts val="1200"/>
              <a:buFont typeface="Libre Baskerville"/>
              <a:buNone/>
            </a:pPr>
            <a:r>
              <a:rPr lang="en-US" sz="1200" b="1" i="0" u="none">
                <a:solidFill>
                  <a:srgbClr val="C00000"/>
                </a:solidFill>
                <a:latin typeface="Libre Baskerville"/>
                <a:ea typeface="Libre Baskerville"/>
                <a:cs typeface="Libre Baskerville"/>
                <a:sym typeface="Libre Baskerville"/>
              </a:rPr>
              <a:t>*</a:t>
            </a:r>
          </a:p>
        </p:txBody>
      </p:sp>
      <p:sp>
        <p:nvSpPr>
          <p:cNvPr id="1048595" name="Google Shape;29;p3"/>
          <p:cNvSpPr txBox="1"/>
          <p:nvPr/>
        </p:nvSpPr>
        <p:spPr>
          <a:xfrm>
            <a:off x="1676400" y="6492875"/>
            <a:ext cx="5791200" cy="36512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00000"/>
              </a:buClr>
              <a:buSzPts val="1400"/>
              <a:buFont typeface="Times New Roman"/>
              <a:buNone/>
            </a:pPr>
            <a:r>
              <a:rPr lang="en-US" sz="1400" b="1" i="0" u="none">
                <a:solidFill>
                  <a:srgbClr val="C00000"/>
                </a:solidFill>
                <a:latin typeface="Times New Roman"/>
                <a:ea typeface="Times New Roman"/>
                <a:cs typeface="Times New Roman"/>
                <a:sym typeface="Times New Roman"/>
              </a:rPr>
              <a:t>Department of Electronics &amp; Telecommunication Engineering</a:t>
            </a:r>
          </a:p>
        </p:txBody>
      </p:sp>
      <p:sp>
        <p:nvSpPr>
          <p:cNvPr id="1048596" name="Google Shape;30;p3"/>
          <p:cNvSpPr txBox="1"/>
          <p:nvPr/>
        </p:nvSpPr>
        <p:spPr>
          <a:xfrm>
            <a:off x="6629400" y="6492875"/>
            <a:ext cx="2133600" cy="365125"/>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C00000"/>
              </a:buClr>
              <a:buSzPts val="1200"/>
              <a:buFont typeface="Libre Baskerville"/>
              <a:buNone/>
            </a:pPr>
            <a:fld id="{00000000-1234-1234-1234-123412341234}" type="slidenum">
              <a:rPr lang="en-US" sz="1200" b="0" i="0" u="none">
                <a:solidFill>
                  <a:srgbClr val="C00000"/>
                </a:solidFill>
                <a:latin typeface="Libre Baskerville"/>
                <a:ea typeface="Libre Baskerville"/>
                <a:cs typeface="Libre Baskerville"/>
                <a:sym typeface="Libre Baskerville"/>
              </a:rPr>
              <a:t>‹#›</a:t>
            </a:fld>
            <a:endParaRPr lang="en-US" sz="1200" b="0" i="0" u="none">
              <a:solidFill>
                <a:srgbClr val="C00000"/>
              </a:solidFill>
              <a:latin typeface="Libre Baskerville"/>
              <a:ea typeface="Libre Baskerville"/>
              <a:cs typeface="Libre Baskerville"/>
              <a:sym typeface="Libre Baskerville"/>
            </a:endParaRPr>
          </a:p>
        </p:txBody>
      </p:sp>
      <p:sp>
        <p:nvSpPr>
          <p:cNvPr id="1048597" name="Google Shape;31;p3"/>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598" name="Google Shape;32;p3"/>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
        <p:cNvGrpSpPr/>
        <p:nvPr/>
      </p:nvGrpSpPr>
      <p:grpSpPr>
        <a:xfrm>
          <a:off x="0" y="0"/>
          <a:ext cx="0" cy="0"/>
          <a:chOff x="0" y="0"/>
          <a:chExt cx="0" cy="0"/>
        </a:xfrm>
      </p:grpSpPr>
      <p:sp>
        <p:nvSpPr>
          <p:cNvPr id="1048629" name="Google Shape;36;p5"/>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30" name="Google Shape;37;p5"/>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31" name="Google Shape;38;p5"/>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632" name="Google Shape;39;p5"/>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048633" name="Google Shape;40;p5"/>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634" name="Google Shape;41;p5"/>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635" name="Google Shape;42;p5"/>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
        <p:nvSpPr>
          <p:cNvPr id="1048636" name="Google Shape;43;p5"/>
          <p:cNvSpPr txBox="1"/>
          <p:nvPr/>
        </p:nvSpPr>
        <p:spPr>
          <a:xfrm>
            <a:off x="0" y="1"/>
            <a:ext cx="9171432" cy="646331"/>
          </a:xfrm>
          <a:prstGeom prst="rect">
            <a:avLst/>
          </a:prstGeom>
          <a:solidFill>
            <a:srgbClr val="8CB3E3"/>
          </a:solidFill>
          <a:ln w="9525" cap="flat" cmpd="sng">
            <a:solidFill>
              <a:srgbClr val="3F3F3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sldLayoutIdLst>
    <p:sldLayoutId id="214748366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
        <p:cNvGrpSpPr/>
        <p:nvPr/>
      </p:nvGrpSpPr>
      <p:grpSpPr>
        <a:xfrm>
          <a:off x="0" y="0"/>
          <a:ext cx="0" cy="0"/>
          <a:chOff x="0" y="0"/>
          <a:chExt cx="0" cy="0"/>
        </a:xfrm>
      </p:grpSpPr>
      <p:sp>
        <p:nvSpPr>
          <p:cNvPr id="1048727" name="Google Shape;51;p7"/>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28" name="Google Shape;52;p7"/>
          <p:cNvSpPr/>
          <p:nvPr/>
        </p:nvSpPr>
        <p:spPr>
          <a:xfrm>
            <a:off x="65087" y="69850"/>
            <a:ext cx="9013825" cy="6691312"/>
          </a:xfrm>
          <a:prstGeom prst="roundRect">
            <a:avLst>
              <a:gd name="adj" fmla="val 1065"/>
            </a:avLst>
          </a:prstGeom>
          <a:blipFill rotWithShape="1">
            <a:blip r:embed="rId3">
              <a:alphaModFix/>
            </a:blip>
            <a:stretch>
              <a:fillRect/>
            </a:stretch>
          </a:blip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29" name="Google Shape;53;p7"/>
          <p:cNvSpPr txBox="1"/>
          <p:nvPr/>
        </p:nvSpPr>
        <p:spPr>
          <a:xfrm>
            <a:off x="63500" y="1449387"/>
            <a:ext cx="9020175" cy="1527175"/>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30" name="Google Shape;54;p7"/>
          <p:cNvSpPr txBox="1"/>
          <p:nvPr/>
        </p:nvSpPr>
        <p:spPr>
          <a:xfrm>
            <a:off x="63500" y="1397000"/>
            <a:ext cx="9020175" cy="120650"/>
          </a:xfrm>
          <a:prstGeom prst="rect">
            <a:avLst/>
          </a:prstGeom>
          <a:solidFill>
            <a:srgbClr val="B2C1D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31" name="Google Shape;55;p7"/>
          <p:cNvSpPr txBox="1"/>
          <p:nvPr/>
        </p:nvSpPr>
        <p:spPr>
          <a:xfrm>
            <a:off x="63500" y="2976562"/>
            <a:ext cx="9020175" cy="111125"/>
          </a:xfrm>
          <a:prstGeom prst="rect">
            <a:avLst/>
          </a:prstGeom>
          <a:solidFill>
            <a:srgbClr val="4BACC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32" name="Google Shape;56;p7"/>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733" name="Google Shape;57;p7"/>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048734" name="Google Shape;58;p7"/>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35" name="Google Shape;59;p7"/>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36" name="Google Shape;60;p7"/>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
        <p:cNvGrpSpPr/>
        <p:nvPr/>
      </p:nvGrpSpPr>
      <p:grpSpPr>
        <a:xfrm>
          <a:off x="0" y="0"/>
          <a:ext cx="0" cy="0"/>
          <a:chOff x="0" y="0"/>
          <a:chExt cx="0" cy="0"/>
        </a:xfrm>
      </p:grpSpPr>
      <p:sp>
        <p:nvSpPr>
          <p:cNvPr id="1048649" name="Google Shape;68;p9"/>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50" name="Google Shape;69;p9"/>
          <p:cNvSpPr/>
          <p:nvPr/>
        </p:nvSpPr>
        <p:spPr>
          <a:xfrm>
            <a:off x="65313" y="69755"/>
            <a:ext cx="9013372" cy="6692201"/>
          </a:xfrm>
          <a:prstGeom prst="roundRect">
            <a:avLst>
              <a:gd name="adj" fmla="val 4929"/>
            </a:avLst>
          </a:prstGeom>
          <a:blipFill rotWithShape="1">
            <a:blip r:embed="rId3">
              <a:alphaModFix/>
            </a:blip>
            <a:stretch>
              <a:fillRect/>
            </a:stretch>
          </a:blip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1048651" name="Google Shape;70;p9"/>
          <p:cNvSpPr txBox="1"/>
          <p:nvPr/>
        </p:nvSpPr>
        <p:spPr>
          <a:xfrm rot="10800000" flipH="1">
            <a:off x="69850" y="2376487"/>
            <a:ext cx="9013825" cy="92075"/>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52" name="Google Shape;71;p9"/>
          <p:cNvSpPr txBox="1"/>
          <p:nvPr/>
        </p:nvSpPr>
        <p:spPr>
          <a:xfrm>
            <a:off x="69850" y="2341562"/>
            <a:ext cx="9013825" cy="46037"/>
          </a:xfrm>
          <a:prstGeom prst="rect">
            <a:avLst/>
          </a:prstGeom>
          <a:solidFill>
            <a:srgbClr val="B2C1D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53" name="Google Shape;72;p9"/>
          <p:cNvSpPr txBox="1"/>
          <p:nvPr/>
        </p:nvSpPr>
        <p:spPr>
          <a:xfrm>
            <a:off x="68262" y="2468562"/>
            <a:ext cx="9015412" cy="46037"/>
          </a:xfrm>
          <a:prstGeom prst="rect">
            <a:avLst/>
          </a:prstGeom>
          <a:solidFill>
            <a:srgbClr val="4BACC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54" name="Google Shape;73;p9"/>
          <p:cNvSpPr txBox="1"/>
          <p:nvPr/>
        </p:nvSpPr>
        <p:spPr>
          <a:xfrm>
            <a:off x="0" y="1"/>
            <a:ext cx="9171432" cy="646331"/>
          </a:xfrm>
          <a:prstGeom prst="rect">
            <a:avLst/>
          </a:prstGeom>
          <a:solidFill>
            <a:srgbClr val="93B3D7"/>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cxnSp>
        <p:nvCxnSpPr>
          <p:cNvPr id="3145732" name="Google Shape;74;p9"/>
          <p:cNvCxnSpPr>
            <a:cxnSpLocks/>
          </p:cNvCxnSpPr>
          <p:nvPr/>
        </p:nvCxnSpPr>
        <p:spPr>
          <a:xfrm>
            <a:off x="0" y="6477000"/>
            <a:ext cx="9144000" cy="0"/>
          </a:xfrm>
          <a:prstGeom prst="straightConnector1">
            <a:avLst/>
          </a:prstGeom>
          <a:noFill/>
          <a:ln w="38100" cap="flat" cmpd="sng">
            <a:solidFill>
              <a:srgbClr val="595959"/>
            </a:solidFill>
            <a:prstDash val="solid"/>
            <a:miter lim="800000"/>
            <a:headEnd type="none" w="med" len="med"/>
            <a:tailEnd type="none" w="med" len="med"/>
          </a:ln>
          <a:effectLst>
            <a:outerShdw blurRad="63500" dist="25400" dir="5400000">
              <a:srgbClr val="000000">
                <a:alpha val="49803"/>
              </a:srgbClr>
            </a:outerShdw>
          </a:effectLst>
        </p:spPr>
      </p:cxnSp>
      <p:cxnSp>
        <p:nvCxnSpPr>
          <p:cNvPr id="3145733" name="Google Shape;75;p9"/>
          <p:cNvCxnSpPr>
            <a:cxnSpLocks/>
          </p:cNvCxnSpPr>
          <p:nvPr/>
        </p:nvCxnSpPr>
        <p:spPr>
          <a:xfrm>
            <a:off x="0" y="6477000"/>
            <a:ext cx="9144000" cy="0"/>
          </a:xfrm>
          <a:prstGeom prst="straightConnector1">
            <a:avLst/>
          </a:prstGeom>
          <a:noFill/>
          <a:ln w="38100" cap="flat" cmpd="sng">
            <a:solidFill>
              <a:srgbClr val="404040"/>
            </a:solidFill>
            <a:prstDash val="solid"/>
            <a:miter lim="800000"/>
            <a:headEnd type="none" w="med" len="med"/>
            <a:tailEnd type="none" w="med" len="med"/>
          </a:ln>
          <a:effectLst>
            <a:outerShdw blurRad="63500" dist="25400" dir="5400000">
              <a:srgbClr val="000000">
                <a:alpha val="49803"/>
              </a:srgbClr>
            </a:outerShdw>
          </a:effectLst>
        </p:spPr>
      </p:cxnSp>
      <p:sp>
        <p:nvSpPr>
          <p:cNvPr id="1048655" name="Google Shape;76;p9"/>
          <p:cNvSpPr txBox="1"/>
          <p:nvPr/>
        </p:nvSpPr>
        <p:spPr>
          <a:xfrm>
            <a:off x="304800" y="6492875"/>
            <a:ext cx="21336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00000"/>
              </a:buClr>
              <a:buSzPts val="1200"/>
              <a:buFont typeface="Libre Baskerville"/>
              <a:buNone/>
            </a:pPr>
            <a:r>
              <a:rPr lang="en-US" sz="1200" b="1" i="0" u="none">
                <a:solidFill>
                  <a:srgbClr val="C00000"/>
                </a:solidFill>
                <a:latin typeface="Libre Baskerville"/>
                <a:ea typeface="Libre Baskerville"/>
                <a:cs typeface="Libre Baskerville"/>
                <a:sym typeface="Libre Baskerville"/>
              </a:rPr>
              <a:t>*</a:t>
            </a:r>
          </a:p>
        </p:txBody>
      </p:sp>
      <p:sp>
        <p:nvSpPr>
          <p:cNvPr id="1048656" name="Google Shape;77;p9"/>
          <p:cNvSpPr txBox="1"/>
          <p:nvPr/>
        </p:nvSpPr>
        <p:spPr>
          <a:xfrm>
            <a:off x="1676400" y="6492875"/>
            <a:ext cx="5791200" cy="36512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00000"/>
              </a:buClr>
              <a:buSzPts val="1200"/>
              <a:buFont typeface="Times New Roman"/>
              <a:buNone/>
            </a:pPr>
            <a:r>
              <a:rPr lang="en-US" sz="1200" b="1" i="0" u="none">
                <a:solidFill>
                  <a:srgbClr val="C00000"/>
                </a:solidFill>
                <a:latin typeface="Times New Roman"/>
                <a:ea typeface="Times New Roman"/>
                <a:cs typeface="Times New Roman"/>
                <a:sym typeface="Times New Roman"/>
              </a:rPr>
              <a:t>Department of Electronics &amp; Telecommunication Engineering</a:t>
            </a:r>
          </a:p>
        </p:txBody>
      </p:sp>
      <p:sp>
        <p:nvSpPr>
          <p:cNvPr id="1048657" name="Google Shape;78;p9"/>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658" name="Google Shape;79;p9"/>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048659" name="Google Shape;80;p9"/>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660" name="Google Shape;81;p9"/>
          <p:cNvSpPr txBox="1">
            <a:spLocks noGrp="1"/>
          </p:cNvSpPr>
          <p:nvPr>
            <p:ph type="ftr" idx="11"/>
          </p:nvPr>
        </p:nvSpPr>
        <p:spPr>
          <a:xfrm>
            <a:off x="800100" y="6172200"/>
            <a:ext cx="4000500" cy="457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661" name="Google Shape;82;p9"/>
          <p:cNvSpPr>
            <a:spLocks noGrp="1"/>
          </p:cNvSpPr>
          <p:nvPr>
            <p:ph type="sldNum" idx="12"/>
          </p:nvPr>
        </p:nvSpPr>
        <p:spPr>
          <a:xfrm>
            <a:off x="146050" y="6208712"/>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9"/>
        <p:cNvGrpSpPr/>
        <p:nvPr/>
      </p:nvGrpSpPr>
      <p:grpSpPr>
        <a:xfrm>
          <a:off x="0" y="0"/>
          <a:ext cx="0" cy="0"/>
          <a:chOff x="0" y="0"/>
          <a:chExt cx="0" cy="0"/>
        </a:xfrm>
      </p:grpSpPr>
      <p:sp>
        <p:nvSpPr>
          <p:cNvPr id="1048710" name="Google Shape;90;p11"/>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11" name="Google Shape;91;p11"/>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12" name="Google Shape;92;p11"/>
          <p:cNvSpPr txBox="1"/>
          <p:nvPr/>
        </p:nvSpPr>
        <p:spPr>
          <a:xfrm>
            <a:off x="0" y="1"/>
            <a:ext cx="9171432" cy="646331"/>
          </a:xfrm>
          <a:prstGeom prst="rect">
            <a:avLst/>
          </a:prstGeom>
          <a:solidFill>
            <a:srgbClr val="8CB3E3"/>
          </a:solidFill>
          <a:ln w="9525" cap="flat" cmpd="sng">
            <a:solidFill>
              <a:srgbClr val="3F3F3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sp>
        <p:nvSpPr>
          <p:cNvPr id="1048713" name="Google Shape;93;p11"/>
          <p:cNvSpPr txBox="1"/>
          <p:nvPr/>
        </p:nvSpPr>
        <p:spPr>
          <a:xfrm>
            <a:off x="0" y="1"/>
            <a:ext cx="9171432" cy="646331"/>
          </a:xfrm>
          <a:prstGeom prst="rect">
            <a:avLst/>
          </a:prstGeom>
          <a:solidFill>
            <a:srgbClr val="93B3D7"/>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cxnSp>
        <p:nvCxnSpPr>
          <p:cNvPr id="3145735" name="Google Shape;94;p11"/>
          <p:cNvCxnSpPr>
            <a:cxnSpLocks/>
          </p:cNvCxnSpPr>
          <p:nvPr/>
        </p:nvCxnSpPr>
        <p:spPr>
          <a:xfrm>
            <a:off x="0" y="6477000"/>
            <a:ext cx="9144000" cy="0"/>
          </a:xfrm>
          <a:prstGeom prst="straightConnector1">
            <a:avLst/>
          </a:prstGeom>
          <a:noFill/>
          <a:ln w="38100" cap="flat" cmpd="sng">
            <a:solidFill>
              <a:srgbClr val="595959"/>
            </a:solidFill>
            <a:prstDash val="solid"/>
            <a:miter lim="800000"/>
            <a:headEnd type="none" w="med" len="med"/>
            <a:tailEnd type="none" w="med" len="med"/>
          </a:ln>
          <a:effectLst>
            <a:outerShdw blurRad="63500" dist="25400" dir="5400000">
              <a:srgbClr val="000000">
                <a:alpha val="49803"/>
              </a:srgbClr>
            </a:outerShdw>
          </a:effectLst>
        </p:spPr>
      </p:cxnSp>
      <p:sp>
        <p:nvSpPr>
          <p:cNvPr id="1048714" name="Google Shape;95;p11"/>
          <p:cNvSpPr txBox="1"/>
          <p:nvPr/>
        </p:nvSpPr>
        <p:spPr>
          <a:xfrm>
            <a:off x="304800" y="6492875"/>
            <a:ext cx="21336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00000"/>
              </a:buClr>
              <a:buSzPts val="1200"/>
              <a:buFont typeface="Libre Baskerville"/>
              <a:buNone/>
            </a:pPr>
            <a:r>
              <a:rPr lang="en-US" sz="1200" b="1" i="0" u="none">
                <a:solidFill>
                  <a:srgbClr val="C00000"/>
                </a:solidFill>
                <a:latin typeface="Libre Baskerville"/>
                <a:ea typeface="Libre Baskerville"/>
                <a:cs typeface="Libre Baskerville"/>
                <a:sym typeface="Libre Baskerville"/>
              </a:rPr>
              <a:t>*</a:t>
            </a:r>
          </a:p>
        </p:txBody>
      </p:sp>
      <p:sp>
        <p:nvSpPr>
          <p:cNvPr id="1048715" name="Google Shape;96;p11"/>
          <p:cNvSpPr txBox="1"/>
          <p:nvPr/>
        </p:nvSpPr>
        <p:spPr>
          <a:xfrm>
            <a:off x="1676400" y="6492875"/>
            <a:ext cx="5791200" cy="36512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00000"/>
              </a:buClr>
              <a:buSzPts val="1200"/>
              <a:buFont typeface="Times New Roman"/>
              <a:buNone/>
            </a:pPr>
            <a:r>
              <a:rPr lang="en-US" sz="1200" b="1" i="0" u="none">
                <a:solidFill>
                  <a:srgbClr val="C00000"/>
                </a:solidFill>
                <a:latin typeface="Times New Roman"/>
                <a:ea typeface="Times New Roman"/>
                <a:cs typeface="Times New Roman"/>
                <a:sym typeface="Times New Roman"/>
              </a:rPr>
              <a:t>Department of Electronics &amp; Telecommunication Engineering</a:t>
            </a:r>
          </a:p>
        </p:txBody>
      </p:sp>
      <p:sp>
        <p:nvSpPr>
          <p:cNvPr id="1048716" name="Google Shape;97;p11"/>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717" name="Google Shape;98;p11"/>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048718" name="Google Shape;99;p11"/>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19" name="Google Shape;100;p11"/>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20" name="Google Shape;101;p11"/>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
        <p:cNvGrpSpPr/>
        <p:nvPr/>
      </p:nvGrpSpPr>
      <p:grpSpPr>
        <a:xfrm>
          <a:off x="0" y="0"/>
          <a:ext cx="0" cy="0"/>
          <a:chOff x="0" y="0"/>
          <a:chExt cx="0" cy="0"/>
        </a:xfrm>
      </p:grpSpPr>
      <p:sp>
        <p:nvSpPr>
          <p:cNvPr id="1048771" name="Google Shape;110;p13"/>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72" name="Google Shape;111;p13"/>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73" name="Google Shape;112;p13"/>
          <p:cNvSpPr txBox="1"/>
          <p:nvPr/>
        </p:nvSpPr>
        <p:spPr>
          <a:xfrm>
            <a:off x="0" y="1"/>
            <a:ext cx="9171432" cy="646331"/>
          </a:xfrm>
          <a:prstGeom prst="rect">
            <a:avLst/>
          </a:prstGeom>
          <a:solidFill>
            <a:srgbClr val="8CB3E3"/>
          </a:solidFill>
          <a:ln w="9525" cap="flat" cmpd="sng">
            <a:solidFill>
              <a:srgbClr val="3F3F3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sp>
        <p:nvSpPr>
          <p:cNvPr id="1048774" name="Google Shape;113;p13"/>
          <p:cNvSpPr txBox="1"/>
          <p:nvPr/>
        </p:nvSpPr>
        <p:spPr>
          <a:xfrm>
            <a:off x="0" y="1"/>
            <a:ext cx="9171432" cy="646331"/>
          </a:xfrm>
          <a:prstGeom prst="rect">
            <a:avLst/>
          </a:prstGeom>
          <a:solidFill>
            <a:srgbClr val="93B3D7"/>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cxnSp>
        <p:nvCxnSpPr>
          <p:cNvPr id="3145736" name="Google Shape;114;p13"/>
          <p:cNvCxnSpPr>
            <a:cxnSpLocks/>
          </p:cNvCxnSpPr>
          <p:nvPr/>
        </p:nvCxnSpPr>
        <p:spPr>
          <a:xfrm>
            <a:off x="0" y="6477000"/>
            <a:ext cx="9144000" cy="0"/>
          </a:xfrm>
          <a:prstGeom prst="straightConnector1">
            <a:avLst/>
          </a:prstGeom>
          <a:noFill/>
          <a:ln w="38100" cap="flat" cmpd="sng">
            <a:solidFill>
              <a:srgbClr val="595959"/>
            </a:solidFill>
            <a:prstDash val="solid"/>
            <a:miter lim="800000"/>
            <a:headEnd type="none" w="med" len="med"/>
            <a:tailEnd type="none" w="med" len="med"/>
          </a:ln>
          <a:effectLst>
            <a:outerShdw blurRad="63500" dist="25400" dir="5400000">
              <a:srgbClr val="000000">
                <a:alpha val="49803"/>
              </a:srgbClr>
            </a:outerShdw>
          </a:effectLst>
        </p:spPr>
      </p:cxnSp>
      <p:sp>
        <p:nvSpPr>
          <p:cNvPr id="1048775" name="Google Shape;115;p13"/>
          <p:cNvSpPr txBox="1"/>
          <p:nvPr/>
        </p:nvSpPr>
        <p:spPr>
          <a:xfrm>
            <a:off x="304800" y="6492875"/>
            <a:ext cx="21336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00000"/>
              </a:buClr>
              <a:buSzPts val="1200"/>
              <a:buFont typeface="Libre Baskerville"/>
              <a:buNone/>
            </a:pPr>
            <a:r>
              <a:rPr lang="en-US" sz="1200" b="1" i="0" u="none">
                <a:solidFill>
                  <a:srgbClr val="C00000"/>
                </a:solidFill>
                <a:latin typeface="Libre Baskerville"/>
                <a:ea typeface="Libre Baskerville"/>
                <a:cs typeface="Libre Baskerville"/>
                <a:sym typeface="Libre Baskerville"/>
              </a:rPr>
              <a:t>*</a:t>
            </a:r>
          </a:p>
        </p:txBody>
      </p:sp>
      <p:sp>
        <p:nvSpPr>
          <p:cNvPr id="1048776" name="Google Shape;116;p13"/>
          <p:cNvSpPr txBox="1"/>
          <p:nvPr/>
        </p:nvSpPr>
        <p:spPr>
          <a:xfrm>
            <a:off x="1676400" y="6492875"/>
            <a:ext cx="5791200" cy="36512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00000"/>
              </a:buClr>
              <a:buSzPts val="1200"/>
              <a:buFont typeface="Times New Roman"/>
              <a:buNone/>
            </a:pPr>
            <a:r>
              <a:rPr lang="en-US" sz="1200" b="1" i="0" u="none">
                <a:solidFill>
                  <a:srgbClr val="C00000"/>
                </a:solidFill>
                <a:latin typeface="Times New Roman"/>
                <a:ea typeface="Times New Roman"/>
                <a:cs typeface="Times New Roman"/>
                <a:sym typeface="Times New Roman"/>
              </a:rPr>
              <a:t>Department of Electronics &amp; Telecommunication Engineering</a:t>
            </a:r>
          </a:p>
        </p:txBody>
      </p:sp>
      <p:sp>
        <p:nvSpPr>
          <p:cNvPr id="1048777" name="Google Shape;117;p13"/>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778" name="Google Shape;118;p13"/>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048779" name="Google Shape;119;p13"/>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80" name="Google Shape;120;p13"/>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81" name="Google Shape;121;p13"/>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1"/>
        <p:cNvGrpSpPr/>
        <p:nvPr/>
      </p:nvGrpSpPr>
      <p:grpSpPr>
        <a:xfrm>
          <a:off x="0" y="0"/>
          <a:ext cx="0" cy="0"/>
          <a:chOff x="0" y="0"/>
          <a:chExt cx="0" cy="0"/>
        </a:xfrm>
      </p:grpSpPr>
      <p:sp>
        <p:nvSpPr>
          <p:cNvPr id="1048697" name="Google Shape;132;p15"/>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98" name="Google Shape;133;p15"/>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99" name="Google Shape;134;p15"/>
          <p:cNvSpPr txBox="1"/>
          <p:nvPr/>
        </p:nvSpPr>
        <p:spPr>
          <a:xfrm>
            <a:off x="0" y="1"/>
            <a:ext cx="9171432" cy="646331"/>
          </a:xfrm>
          <a:prstGeom prst="rect">
            <a:avLst/>
          </a:prstGeom>
          <a:solidFill>
            <a:srgbClr val="8CB3E3"/>
          </a:solidFill>
          <a:ln w="9525" cap="flat" cmpd="sng">
            <a:solidFill>
              <a:srgbClr val="3F3F3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sp>
        <p:nvSpPr>
          <p:cNvPr id="1048700" name="Google Shape;135;p15"/>
          <p:cNvSpPr txBox="1"/>
          <p:nvPr/>
        </p:nvSpPr>
        <p:spPr>
          <a:xfrm>
            <a:off x="0" y="1"/>
            <a:ext cx="9171432" cy="646331"/>
          </a:xfrm>
          <a:prstGeom prst="rect">
            <a:avLst/>
          </a:prstGeom>
          <a:solidFill>
            <a:srgbClr val="93B3D7"/>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cxnSp>
        <p:nvCxnSpPr>
          <p:cNvPr id="3145734" name="Google Shape;136;p15"/>
          <p:cNvCxnSpPr>
            <a:cxnSpLocks/>
          </p:cNvCxnSpPr>
          <p:nvPr/>
        </p:nvCxnSpPr>
        <p:spPr>
          <a:xfrm>
            <a:off x="0" y="6477000"/>
            <a:ext cx="9144000" cy="0"/>
          </a:xfrm>
          <a:prstGeom prst="straightConnector1">
            <a:avLst/>
          </a:prstGeom>
          <a:noFill/>
          <a:ln w="38100" cap="flat" cmpd="sng">
            <a:solidFill>
              <a:srgbClr val="595959"/>
            </a:solidFill>
            <a:prstDash val="solid"/>
            <a:miter lim="800000"/>
            <a:headEnd type="none" w="med" len="med"/>
            <a:tailEnd type="none" w="med" len="med"/>
          </a:ln>
          <a:effectLst>
            <a:outerShdw blurRad="63500" dist="25400" dir="5400000">
              <a:srgbClr val="000000">
                <a:alpha val="49803"/>
              </a:srgbClr>
            </a:outerShdw>
          </a:effectLst>
        </p:spPr>
      </p:cxnSp>
      <p:sp>
        <p:nvSpPr>
          <p:cNvPr id="1048701" name="Google Shape;137;p15"/>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702" name="Google Shape;138;p15"/>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048703" name="Google Shape;139;p15"/>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04" name="Google Shape;140;p15"/>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05" name="Google Shape;141;p15"/>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7"/>
        <p:cNvGrpSpPr/>
        <p:nvPr/>
      </p:nvGrpSpPr>
      <p:grpSpPr>
        <a:xfrm>
          <a:off x="0" y="0"/>
          <a:ext cx="0" cy="0"/>
          <a:chOff x="0" y="0"/>
          <a:chExt cx="0" cy="0"/>
        </a:xfrm>
      </p:grpSpPr>
      <p:sp>
        <p:nvSpPr>
          <p:cNvPr id="1048790" name="Google Shape;148;p17"/>
          <p:cNvSpPr txBox="1"/>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91" name="Google Shape;149;p17"/>
          <p:cNvSpPr/>
          <p:nvPr/>
        </p:nvSpPr>
        <p:spPr>
          <a:xfrm>
            <a:off x="63500" y="69850"/>
            <a:ext cx="9013825" cy="6692900"/>
          </a:xfrm>
          <a:prstGeom prst="roundRect">
            <a:avLst>
              <a:gd name="adj" fmla="val 1065"/>
            </a:avLst>
          </a:prstGeom>
          <a:solidFill>
            <a:schemeClr val="lt1"/>
          </a:solidFill>
          <a:ln w="9525"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792" name="Google Shape;150;p17"/>
          <p:cNvSpPr txBox="1"/>
          <p:nvPr/>
        </p:nvSpPr>
        <p:spPr>
          <a:xfrm>
            <a:off x="0" y="1"/>
            <a:ext cx="9171432" cy="646331"/>
          </a:xfrm>
          <a:prstGeom prst="rect">
            <a:avLst/>
          </a:prstGeom>
          <a:solidFill>
            <a:srgbClr val="8CB3E3"/>
          </a:solidFill>
          <a:ln w="9525" cap="flat" cmpd="sng">
            <a:solidFill>
              <a:srgbClr val="3F3F3F"/>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sp>
        <p:nvSpPr>
          <p:cNvPr id="1048793" name="Google Shape;151;p17"/>
          <p:cNvSpPr txBox="1"/>
          <p:nvPr/>
        </p:nvSpPr>
        <p:spPr>
          <a:xfrm>
            <a:off x="0" y="1"/>
            <a:ext cx="9171432" cy="646331"/>
          </a:xfrm>
          <a:prstGeom prst="rect">
            <a:avLst/>
          </a:prstGeom>
          <a:solidFill>
            <a:srgbClr val="93B3D7"/>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DE9D8"/>
              </a:buClr>
              <a:buSzPts val="3200"/>
              <a:buFont typeface="Times New Roman"/>
              <a:buNone/>
            </a:pPr>
            <a:r>
              <a:rPr lang="en-US" sz="3200" b="1" i="0" u="none" strike="noStrike" cap="none">
                <a:solidFill>
                  <a:srgbClr val="FDE9D8"/>
                </a:solidFill>
                <a:latin typeface="Times New Roman"/>
                <a:ea typeface="Times New Roman"/>
                <a:cs typeface="Times New Roman"/>
                <a:sym typeface="Times New Roman"/>
              </a:rPr>
              <a:t>   </a:t>
            </a:r>
            <a:endParaRPr sz="500" b="1" i="0" u="none" strike="noStrike" cap="none">
              <a:solidFill>
                <a:srgbClr val="FDE9D8"/>
              </a:solidFill>
              <a:latin typeface="Libre Baskerville"/>
              <a:ea typeface="Libre Baskerville"/>
              <a:cs typeface="Libre Baskerville"/>
              <a:sym typeface="Libre Baskerville"/>
            </a:endParaRPr>
          </a:p>
          <a:p>
            <a:pPr marL="0" marR="0" lvl="0" indent="0" algn="l" rtl="0">
              <a:lnSpc>
                <a:spcPct val="100000"/>
              </a:lnSpc>
              <a:spcBef>
                <a:spcPts val="0"/>
              </a:spcBef>
              <a:spcAft>
                <a:spcPts val="0"/>
              </a:spcAft>
              <a:buClr>
                <a:schemeClr val="dk1"/>
              </a:buClr>
              <a:buSzPts val="400"/>
              <a:buFont typeface="Arial"/>
              <a:buNone/>
            </a:pPr>
            <a:endParaRPr sz="400" b="1" i="0" u="none" strike="noStrike" cap="none">
              <a:solidFill>
                <a:srgbClr val="FFC000"/>
              </a:solidFill>
              <a:latin typeface="Times New Roman"/>
              <a:ea typeface="Times New Roman"/>
              <a:cs typeface="Times New Roman"/>
              <a:sym typeface="Times New Roman"/>
            </a:endParaRPr>
          </a:p>
        </p:txBody>
      </p:sp>
      <p:cxnSp>
        <p:nvCxnSpPr>
          <p:cNvPr id="3145737" name="Google Shape;152;p17"/>
          <p:cNvCxnSpPr>
            <a:cxnSpLocks/>
          </p:cNvCxnSpPr>
          <p:nvPr/>
        </p:nvCxnSpPr>
        <p:spPr>
          <a:xfrm>
            <a:off x="0" y="6477000"/>
            <a:ext cx="9144000" cy="0"/>
          </a:xfrm>
          <a:prstGeom prst="straightConnector1">
            <a:avLst/>
          </a:prstGeom>
          <a:noFill/>
          <a:ln w="38100" cap="flat" cmpd="sng">
            <a:solidFill>
              <a:srgbClr val="595959"/>
            </a:solidFill>
            <a:prstDash val="solid"/>
            <a:miter lim="800000"/>
            <a:headEnd type="none" w="med" len="med"/>
            <a:tailEnd type="none" w="med" len="med"/>
          </a:ln>
          <a:effectLst>
            <a:outerShdw blurRad="63500" dist="25400" dir="5400000">
              <a:srgbClr val="000000">
                <a:alpha val="49803"/>
              </a:srgbClr>
            </a:outerShdw>
          </a:effectLst>
        </p:spPr>
      </p:cxnSp>
      <p:sp>
        <p:nvSpPr>
          <p:cNvPr id="1048794" name="Google Shape;153;p17"/>
          <p:cNvSpPr txBox="1"/>
          <p:nvPr/>
        </p:nvSpPr>
        <p:spPr>
          <a:xfrm>
            <a:off x="304800" y="6492875"/>
            <a:ext cx="21336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00000"/>
              </a:buClr>
              <a:buSzPts val="1200"/>
              <a:buFont typeface="Libre Baskerville"/>
              <a:buNone/>
            </a:pPr>
            <a:r>
              <a:rPr lang="en-US" sz="1200" b="1" i="0" u="none">
                <a:solidFill>
                  <a:srgbClr val="C00000"/>
                </a:solidFill>
                <a:latin typeface="Libre Baskerville"/>
                <a:ea typeface="Libre Baskerville"/>
                <a:cs typeface="Libre Baskerville"/>
                <a:sym typeface="Libre Baskerville"/>
              </a:rPr>
              <a:t>*</a:t>
            </a:r>
          </a:p>
        </p:txBody>
      </p:sp>
      <p:sp>
        <p:nvSpPr>
          <p:cNvPr id="1048795" name="Google Shape;154;p17"/>
          <p:cNvSpPr txBox="1"/>
          <p:nvPr/>
        </p:nvSpPr>
        <p:spPr>
          <a:xfrm>
            <a:off x="1676400" y="6492875"/>
            <a:ext cx="5791200" cy="36512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C00000"/>
              </a:buClr>
              <a:buSzPts val="1200"/>
              <a:buFont typeface="Times New Roman"/>
              <a:buNone/>
            </a:pPr>
            <a:r>
              <a:rPr lang="en-US" sz="1200" b="1" i="0" u="none">
                <a:solidFill>
                  <a:srgbClr val="C00000"/>
                </a:solidFill>
                <a:latin typeface="Times New Roman"/>
                <a:ea typeface="Times New Roman"/>
                <a:cs typeface="Times New Roman"/>
                <a:sym typeface="Times New Roman"/>
              </a:rPr>
              <a:t>Department of Electronics &amp; Telecommunication Engineering</a:t>
            </a:r>
          </a:p>
        </p:txBody>
      </p:sp>
      <p:sp>
        <p:nvSpPr>
          <p:cNvPr id="1048796" name="Google Shape;155;p17"/>
          <p:cNvSpPr txBox="1">
            <a:spLocks noGrp="1"/>
          </p:cNvSpPr>
          <p:nvPr>
            <p:ph type="title"/>
          </p:nvPr>
        </p:nvSpPr>
        <p:spPr>
          <a:xfrm>
            <a:off x="914400" y="274637"/>
            <a:ext cx="77724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a:endParaRPr/>
          </a:p>
        </p:txBody>
      </p:sp>
      <p:sp>
        <p:nvSpPr>
          <p:cNvPr id="1048797" name="Google Shape;156;p17"/>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5"/>
              </a:spcBef>
              <a:spcAft>
                <a:spcPts val="0"/>
              </a:spcAft>
              <a:buClr>
                <a:srgbClr val="B2C1DB"/>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5"/>
              </a:spcBef>
              <a:spcAft>
                <a:spcPts val="0"/>
              </a:spcAft>
              <a:buClr>
                <a:srgbClr val="9BBB59"/>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5"/>
              </a:spcBef>
              <a:spcAft>
                <a:spcPts val="0"/>
              </a:spcAft>
              <a:buClr>
                <a:srgbClr val="9BBB59"/>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B1C0DA"/>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DCB1B0"/>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048798" name="Google Shape;157;p17"/>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400" b="0" i="0" u="none">
                <a:solidFill>
                  <a:schemeClr val="dk2"/>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799" name="Google Shape;158;p17"/>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48800" name="Google Shape;159;p17"/>
          <p:cNvSpPr>
            <a:spLocks noGrp="1"/>
          </p:cNvSpPr>
          <p:nvPr>
            <p:ph type="sldNum" idx="12"/>
          </p:nvPr>
        </p:nvSpPr>
        <p:spPr>
          <a:xfrm>
            <a:off x="146050"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400"/>
              <a:buFont typeface="Libre Franklin"/>
              <a:buNone/>
              <a:defRPr sz="14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t>‹#›</a:t>
            </a:fld>
            <a:endParaRPr>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FFEFD1"/>
            </a:gs>
            <a:gs pos="64999">
              <a:srgbClr val="F0EBD5"/>
            </a:gs>
            <a:gs pos="100000">
              <a:srgbClr val="D1C39F"/>
            </a:gs>
          </a:gsLst>
          <a:lin ang="16200000" scaled="0"/>
        </a:gradFill>
        <a:effectLst/>
      </p:bgPr>
    </p:bg>
    <p:spTree>
      <p:nvGrpSpPr>
        <p:cNvPr id="1" name="Shape 235"/>
        <p:cNvGrpSpPr/>
        <p:nvPr/>
      </p:nvGrpSpPr>
      <p:grpSpPr>
        <a:xfrm>
          <a:off x="0" y="0"/>
          <a:ext cx="0" cy="0"/>
          <a:chOff x="0" y="0"/>
          <a:chExt cx="0" cy="0"/>
        </a:xfrm>
      </p:grpSpPr>
      <p:sp>
        <p:nvSpPr>
          <p:cNvPr id="1048583" name="Google Shape;236;p27"/>
          <p:cNvSpPr txBox="1"/>
          <p:nvPr/>
        </p:nvSpPr>
        <p:spPr>
          <a:xfrm>
            <a:off x="1895669" y="1574922"/>
            <a:ext cx="5791200" cy="5238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2060"/>
              </a:buClr>
              <a:buSzPts val="2800"/>
              <a:buFont typeface="Arial"/>
              <a:buNone/>
            </a:pPr>
            <a:r>
              <a:rPr lang="en-US" sz="2800" b="1" i="0" u="none" dirty="0">
                <a:solidFill>
                  <a:srgbClr val="002060"/>
                </a:solidFill>
                <a:latin typeface="Arial"/>
                <a:ea typeface="Arial"/>
                <a:cs typeface="Arial"/>
                <a:sym typeface="Arial"/>
              </a:rPr>
              <a:t>PQAI 1 Seminar</a:t>
            </a:r>
            <a:endParaRPr dirty="0"/>
          </a:p>
        </p:txBody>
      </p:sp>
      <p:sp>
        <p:nvSpPr>
          <p:cNvPr id="1048584" name="Google Shape;237;p27"/>
          <p:cNvSpPr txBox="1"/>
          <p:nvPr/>
        </p:nvSpPr>
        <p:spPr>
          <a:xfrm>
            <a:off x="696250" y="2681289"/>
            <a:ext cx="4925568"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2060"/>
              </a:buClr>
              <a:buSzPts val="2400"/>
              <a:buFont typeface="Arial"/>
              <a:buNone/>
            </a:pPr>
            <a:r>
              <a:rPr lang="en-US" sz="2000" b="1" i="0" u="none" dirty="0">
                <a:solidFill>
                  <a:srgbClr val="002060"/>
                </a:solidFill>
                <a:latin typeface="Arial"/>
                <a:ea typeface="Arial"/>
                <a:cs typeface="Arial"/>
                <a:sym typeface="Arial"/>
              </a:rPr>
              <a:t>Presented By: </a:t>
            </a:r>
            <a:endParaRPr sz="1200" dirty="0"/>
          </a:p>
        </p:txBody>
      </p:sp>
      <p:sp>
        <p:nvSpPr>
          <p:cNvPr id="1048585" name="Google Shape;238;p27"/>
          <p:cNvSpPr txBox="1"/>
          <p:nvPr/>
        </p:nvSpPr>
        <p:spPr>
          <a:xfrm>
            <a:off x="2286000" y="5383246"/>
            <a:ext cx="4408206" cy="110795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2060"/>
              </a:buClr>
              <a:buSzPts val="2400"/>
              <a:buFont typeface="Arial"/>
              <a:buNone/>
            </a:pPr>
            <a:r>
              <a:rPr lang="en-US" sz="2400" b="1" i="0" u="none" dirty="0">
                <a:solidFill>
                  <a:srgbClr val="002060"/>
                </a:solidFill>
                <a:latin typeface="Arial"/>
                <a:ea typeface="Arial"/>
                <a:cs typeface="Arial"/>
                <a:sym typeface="Arial"/>
              </a:rPr>
              <a:t>Under the Guidance of</a:t>
            </a:r>
          </a:p>
          <a:p>
            <a:pPr marL="0" marR="0" lvl="0" indent="0" algn="ctr" rtl="0">
              <a:lnSpc>
                <a:spcPct val="100000"/>
              </a:lnSpc>
              <a:spcBef>
                <a:spcPts val="0"/>
              </a:spcBef>
              <a:spcAft>
                <a:spcPts val="0"/>
              </a:spcAft>
              <a:buClr>
                <a:srgbClr val="002060"/>
              </a:buClr>
              <a:buSzPts val="2400"/>
              <a:buFont typeface="Arial"/>
              <a:buNone/>
            </a:pPr>
            <a:r>
              <a:rPr lang="en-US" sz="2400" b="1" dirty="0">
                <a:solidFill>
                  <a:srgbClr val="002060"/>
                </a:solidFill>
              </a:rPr>
              <a:t>Dr. Yogita </a:t>
            </a:r>
            <a:r>
              <a:rPr lang="en-US" sz="2400" b="1" dirty="0" err="1">
                <a:solidFill>
                  <a:srgbClr val="002060"/>
                </a:solidFill>
              </a:rPr>
              <a:t>Chitriv</a:t>
            </a:r>
            <a:r>
              <a:rPr lang="en-US" sz="2400" b="1" dirty="0">
                <a:solidFill>
                  <a:srgbClr val="002060"/>
                </a:solidFill>
              </a:rPr>
              <a:t>(Dubey)</a:t>
            </a:r>
          </a:p>
          <a:p>
            <a:pPr marL="0" marR="0" lvl="0" indent="0" algn="ctr" rtl="0">
              <a:lnSpc>
                <a:spcPct val="100000"/>
              </a:lnSpc>
              <a:spcBef>
                <a:spcPts val="0"/>
              </a:spcBef>
              <a:spcAft>
                <a:spcPts val="0"/>
              </a:spcAft>
              <a:buClr>
                <a:srgbClr val="002060"/>
              </a:buClr>
              <a:buSzPts val="2400"/>
              <a:buFont typeface="Arial"/>
              <a:buNone/>
            </a:pPr>
            <a:r>
              <a:rPr lang="en-US" sz="1800" b="1" dirty="0">
                <a:solidFill>
                  <a:srgbClr val="002060"/>
                </a:solidFill>
              </a:rPr>
              <a:t>Collaboration with Ajmera </a:t>
            </a:r>
            <a:r>
              <a:rPr lang="en-US" sz="1800" b="1" dirty="0" err="1">
                <a:solidFill>
                  <a:srgbClr val="002060"/>
                </a:solidFill>
              </a:rPr>
              <a:t>Tyre</a:t>
            </a:r>
            <a:endParaRPr lang="en-US" sz="1100" dirty="0"/>
          </a:p>
        </p:txBody>
      </p:sp>
      <p:sp>
        <p:nvSpPr>
          <p:cNvPr id="1048586" name="Google Shape;240;p27"/>
          <p:cNvSpPr txBox="1"/>
          <p:nvPr/>
        </p:nvSpPr>
        <p:spPr>
          <a:xfrm>
            <a:off x="696250" y="2098797"/>
            <a:ext cx="7960070" cy="461624"/>
          </a:xfrm>
          <a:prstGeom prst="rect">
            <a:avLst/>
          </a:prstGeom>
          <a:noFill/>
          <a:ln>
            <a:noFill/>
          </a:ln>
        </p:spPr>
        <p:txBody>
          <a:bodyPr spcFirstLastPara="1" wrap="square" lIns="91425" tIns="45700" rIns="91425" bIns="45700" anchor="t" anchorCtr="0">
            <a:spAutoFit/>
          </a:bodyPr>
          <a:lstStyle/>
          <a:p>
            <a:pPr marL="0" lvl="0" indent="0" algn="ctr" eaLnBrk="1" latinLnBrk="1" hangingPunct="1">
              <a:spcBef>
                <a:spcPct val="0"/>
              </a:spcBef>
              <a:buSzPct val="100000"/>
              <a:buFontTx/>
              <a:buNone/>
            </a:pPr>
            <a:r>
              <a:rPr lang="en-US" altLang="en-US" sz="2400" b="1" dirty="0">
                <a:ln w="10160">
                  <a:solidFill>
                    <a:schemeClr val="bg2"/>
                  </a:solidFill>
                  <a:prstDash val="solid"/>
                </a:ln>
                <a:solidFill>
                  <a:srgbClr val="002060"/>
                </a:solidFill>
                <a:effectLst>
                  <a:outerShdw blurRad="38100" dist="22860" dir="5400000" algn="tl" rotWithShape="0">
                    <a:srgbClr val="000000">
                      <a:alpha val="30000"/>
                    </a:srgbClr>
                  </a:outerShdw>
                </a:effectLst>
                <a:latin typeface="+mj-lt"/>
                <a:ea typeface="Arial" pitchFamily="34" charset="0"/>
              </a:rPr>
              <a:t>Footprint Count Using Face Recognition</a:t>
            </a:r>
          </a:p>
        </p:txBody>
      </p:sp>
      <p:graphicFrame>
        <p:nvGraphicFramePr>
          <p:cNvPr id="4194304" name="Table 4"/>
          <p:cNvGraphicFramePr>
            <a:graphicFrameLocks/>
          </p:cNvGraphicFramePr>
          <p:nvPr>
            <p:extLst>
              <p:ext uri="{D42A27DB-BD31-4B8C-83A1-F6EECF244321}">
                <p14:modId xmlns:p14="http://schemas.microsoft.com/office/powerpoint/2010/main" val="3043524279"/>
              </p:ext>
            </p:extLst>
          </p:nvPr>
        </p:nvGraphicFramePr>
        <p:xfrm>
          <a:off x="2286000" y="3103059"/>
          <a:ext cx="4572000" cy="1995208"/>
        </p:xfrm>
        <a:graphic>
          <a:graphicData uri="http://schemas.openxmlformats.org/drawingml/2006/table">
            <a:tbl>
              <a:tblPr>
                <a:tableStyleId>{3C2FFA5D-87B4-456A-9821-1D502468CF0F}</a:tableStyleId>
              </a:tblPr>
              <a:tblGrid>
                <a:gridCol w="2904369">
                  <a:extLst>
                    <a:ext uri="{9D8B030D-6E8A-4147-A177-3AD203B41FA5}">
                      <a16:colId xmlns:a16="http://schemas.microsoft.com/office/drawing/2014/main" val="20000"/>
                    </a:ext>
                  </a:extLst>
                </a:gridCol>
                <a:gridCol w="1667631">
                  <a:extLst>
                    <a:ext uri="{9D8B030D-6E8A-4147-A177-3AD203B41FA5}">
                      <a16:colId xmlns:a16="http://schemas.microsoft.com/office/drawing/2014/main" val="20001"/>
                    </a:ext>
                  </a:extLst>
                </a:gridCol>
              </a:tblGrid>
              <a:tr h="400415">
                <a:tc>
                  <a:txBody>
                    <a:bodyPr/>
                    <a:lstStyle/>
                    <a:p>
                      <a:pPr lvl="0" algn="ctr" eaLnBrk="1" latinLnBrk="1" hangingPunct="1"/>
                      <a:r>
                        <a:rPr lang="en-US" altLang="en-US" sz="1800" b="1" dirty="0">
                          <a:solidFill>
                            <a:schemeClr val="tx1"/>
                          </a:solidFill>
                        </a:rPr>
                        <a:t>Name</a:t>
                      </a:r>
                      <a:endParaRPr lang="en-US" altLang="en-US" sz="1800" b="1" dirty="0">
                        <a:solidFill>
                          <a:schemeClr val="tx1"/>
                        </a:solidFill>
                        <a:latin typeface="Berlin Sans FB Demi" panose="020E0802020502020306" pitchFamily="34" charset="0"/>
                      </a:endParaRPr>
                    </a:p>
                  </a:txBody>
                  <a:tcPr marT="45734" marB="45734"/>
                </a:tc>
                <a:tc>
                  <a:txBody>
                    <a:bodyPr/>
                    <a:lstStyle/>
                    <a:p>
                      <a:pPr lvl="0" algn="ctr" eaLnBrk="1" latinLnBrk="1" hangingPunct="1"/>
                      <a:r>
                        <a:rPr lang="en-US" altLang="en-US" sz="1800" b="1" dirty="0">
                          <a:solidFill>
                            <a:schemeClr val="tx1"/>
                          </a:solidFill>
                        </a:rPr>
                        <a:t>Roll no.</a:t>
                      </a:r>
                      <a:endParaRPr lang="en-US" altLang="en-US" sz="1800" b="1" dirty="0">
                        <a:solidFill>
                          <a:schemeClr val="tx1"/>
                        </a:solidFill>
                        <a:latin typeface="Berlin Sans FB Demi" panose="020E0802020502020306" pitchFamily="34" charset="0"/>
                      </a:endParaRPr>
                    </a:p>
                  </a:txBody>
                  <a:tcPr marT="45734" marB="45734"/>
                </a:tc>
                <a:extLst>
                  <a:ext uri="{0D108BD9-81ED-4DB2-BD59-A6C34878D82A}">
                    <a16:rowId xmlns:a16="http://schemas.microsoft.com/office/drawing/2014/main" val="10000"/>
                  </a:ext>
                </a:extLst>
              </a:tr>
              <a:tr h="400415">
                <a:tc>
                  <a:txBody>
                    <a:bodyPr/>
                    <a:lstStyle/>
                    <a:p>
                      <a:pPr lvl="0" algn="ctr" eaLnBrk="1" latinLnBrk="1" hangingPunct="1"/>
                      <a:r>
                        <a:rPr lang="en-US" altLang="en-US" sz="1800" b="0" dirty="0">
                          <a:solidFill>
                            <a:srgbClr val="000000"/>
                          </a:solidFill>
                        </a:rPr>
                        <a:t>Saloni </a:t>
                      </a:r>
                      <a:r>
                        <a:rPr lang="en-US" altLang="en-US" sz="1800" b="0" dirty="0" err="1">
                          <a:solidFill>
                            <a:srgbClr val="000000"/>
                          </a:solidFill>
                        </a:rPr>
                        <a:t>Giratkar</a:t>
                      </a:r>
                      <a:endParaRPr lang="en-US" altLang="en-US" sz="1800" b="0" dirty="0">
                        <a:solidFill>
                          <a:srgbClr val="000000"/>
                        </a:solidFill>
                        <a:latin typeface="Arial" panose="020B0604020202020204" pitchFamily="34" charset="0"/>
                        <a:cs typeface="Arial" panose="020B0604020202020204" pitchFamily="34" charset="0"/>
                      </a:endParaRPr>
                    </a:p>
                  </a:txBody>
                  <a:tcPr marT="45734" marB="45734"/>
                </a:tc>
                <a:tc>
                  <a:txBody>
                    <a:bodyPr/>
                    <a:lstStyle/>
                    <a:p>
                      <a:pPr lvl="0" algn="ctr" eaLnBrk="1" latinLnBrk="1" hangingPunct="1"/>
                      <a:r>
                        <a:rPr lang="en-US" altLang="en-US" sz="1800" b="0" dirty="0">
                          <a:solidFill>
                            <a:srgbClr val="000000"/>
                          </a:solidFill>
                        </a:rPr>
                        <a:t>19</a:t>
                      </a:r>
                      <a:endParaRPr lang="en-US" altLang="en-US" sz="1800" b="0" dirty="0">
                        <a:solidFill>
                          <a:srgbClr val="000000"/>
                        </a:solidFill>
                        <a:latin typeface="Arial" panose="020B0604020202020204" pitchFamily="34" charset="0"/>
                        <a:cs typeface="Arial" panose="020B0604020202020204" pitchFamily="34" charset="0"/>
                      </a:endParaRPr>
                    </a:p>
                  </a:txBody>
                  <a:tcPr marT="45734" marB="45734"/>
                </a:tc>
                <a:extLst>
                  <a:ext uri="{0D108BD9-81ED-4DB2-BD59-A6C34878D82A}">
                    <a16:rowId xmlns:a16="http://schemas.microsoft.com/office/drawing/2014/main" val="10001"/>
                  </a:ext>
                </a:extLst>
              </a:tr>
              <a:tr h="400415">
                <a:tc>
                  <a:txBody>
                    <a:bodyPr/>
                    <a:lstStyle/>
                    <a:p>
                      <a:pPr lvl="0" algn="ctr" eaLnBrk="1" latinLnBrk="1" hangingPunct="1"/>
                      <a:r>
                        <a:rPr lang="en-US" altLang="en-US" sz="1800" b="0" dirty="0">
                          <a:solidFill>
                            <a:srgbClr val="000000"/>
                          </a:solidFill>
                        </a:rPr>
                        <a:t>Nikita </a:t>
                      </a:r>
                      <a:r>
                        <a:rPr lang="en-US" altLang="en-US" sz="1800" b="0" dirty="0" err="1">
                          <a:solidFill>
                            <a:srgbClr val="000000"/>
                          </a:solidFill>
                        </a:rPr>
                        <a:t>Parate</a:t>
                      </a:r>
                      <a:r>
                        <a:rPr lang="en-US" altLang="en-US" sz="1800" b="0" dirty="0">
                          <a:solidFill>
                            <a:srgbClr val="000000"/>
                          </a:solidFill>
                        </a:rPr>
                        <a:t> </a:t>
                      </a:r>
                      <a:endParaRPr lang="en-US" altLang="en-US" sz="1800" b="0" dirty="0">
                        <a:solidFill>
                          <a:srgbClr val="000000"/>
                        </a:solidFill>
                        <a:latin typeface="Arial" panose="020B0604020202020204" pitchFamily="34" charset="0"/>
                        <a:cs typeface="Arial" panose="020B0604020202020204" pitchFamily="34" charset="0"/>
                      </a:endParaRPr>
                    </a:p>
                  </a:txBody>
                  <a:tcPr marT="45734" marB="45734"/>
                </a:tc>
                <a:tc>
                  <a:txBody>
                    <a:bodyPr/>
                    <a:lstStyle/>
                    <a:p>
                      <a:pPr lvl="0" algn="ctr" eaLnBrk="1" latinLnBrk="1" hangingPunct="1"/>
                      <a:r>
                        <a:rPr lang="en-US" altLang="en-US" sz="1800" b="0" dirty="0">
                          <a:solidFill>
                            <a:srgbClr val="000000"/>
                          </a:solidFill>
                          <a:latin typeface="Arial" panose="020B0604020202020204" pitchFamily="34" charset="0"/>
                          <a:cs typeface="Arial" panose="020B0604020202020204" pitchFamily="34" charset="0"/>
                        </a:rPr>
                        <a:t>39</a:t>
                      </a:r>
                    </a:p>
                  </a:txBody>
                  <a:tcPr marT="45734" marB="45734"/>
                </a:tc>
                <a:extLst>
                  <a:ext uri="{0D108BD9-81ED-4DB2-BD59-A6C34878D82A}">
                    <a16:rowId xmlns:a16="http://schemas.microsoft.com/office/drawing/2014/main" val="10002"/>
                  </a:ext>
                </a:extLst>
              </a:tr>
              <a:tr h="400415">
                <a:tc>
                  <a:txBody>
                    <a:bodyPr/>
                    <a:lstStyle/>
                    <a:p>
                      <a:pPr lvl="0" algn="ctr" eaLnBrk="1" latinLnBrk="1" hangingPunct="1"/>
                      <a:r>
                        <a:rPr lang="en-US" altLang="en-US" sz="1800" b="0" dirty="0" err="1">
                          <a:solidFill>
                            <a:srgbClr val="000000"/>
                          </a:solidFill>
                        </a:rPr>
                        <a:t>Samruddhi</a:t>
                      </a:r>
                      <a:r>
                        <a:rPr lang="en-US" altLang="en-US" sz="1800" b="0" dirty="0">
                          <a:solidFill>
                            <a:srgbClr val="000000"/>
                          </a:solidFill>
                        </a:rPr>
                        <a:t> </a:t>
                      </a:r>
                      <a:r>
                        <a:rPr lang="en-US" altLang="en-US" sz="1800" b="0" dirty="0" err="1">
                          <a:solidFill>
                            <a:srgbClr val="000000"/>
                          </a:solidFill>
                        </a:rPr>
                        <a:t>Uplapwar</a:t>
                      </a:r>
                      <a:endParaRPr lang="en-US" altLang="en-US" sz="1800" b="0" dirty="0">
                        <a:solidFill>
                          <a:srgbClr val="000000"/>
                        </a:solidFill>
                        <a:latin typeface="Arial" panose="020B0604020202020204" pitchFamily="34" charset="0"/>
                        <a:cs typeface="Arial" panose="020B0604020202020204" pitchFamily="34" charset="0"/>
                      </a:endParaRPr>
                    </a:p>
                  </a:txBody>
                  <a:tcPr marT="45734" marB="45734"/>
                </a:tc>
                <a:tc>
                  <a:txBody>
                    <a:bodyPr/>
                    <a:lstStyle/>
                    <a:p>
                      <a:pPr lvl="0" algn="ctr" eaLnBrk="1" latinLnBrk="1" hangingPunct="1"/>
                      <a:r>
                        <a:rPr lang="en-US" altLang="en-US" sz="1800" b="0" dirty="0">
                          <a:solidFill>
                            <a:srgbClr val="000000"/>
                          </a:solidFill>
                          <a:latin typeface="Arial" panose="020B0604020202020204" pitchFamily="34" charset="0"/>
                          <a:cs typeface="Arial" panose="020B0604020202020204" pitchFamily="34" charset="0"/>
                        </a:rPr>
                        <a:t>37</a:t>
                      </a:r>
                    </a:p>
                  </a:txBody>
                  <a:tcPr marT="45734" marB="45734"/>
                </a:tc>
                <a:extLst>
                  <a:ext uri="{0D108BD9-81ED-4DB2-BD59-A6C34878D82A}">
                    <a16:rowId xmlns:a16="http://schemas.microsoft.com/office/drawing/2014/main" val="10003"/>
                  </a:ext>
                </a:extLst>
              </a:tr>
              <a:tr h="393548">
                <a:tc>
                  <a:txBody>
                    <a:bodyPr/>
                    <a:lstStyle/>
                    <a:p>
                      <a:pPr lvl="0" algn="ctr" eaLnBrk="1" latinLnBrk="1" hangingPunct="1"/>
                      <a:r>
                        <a:rPr lang="en-US" altLang="en-US" sz="1800" b="0" dirty="0" err="1">
                          <a:solidFill>
                            <a:srgbClr val="000000"/>
                          </a:solidFill>
                        </a:rPr>
                        <a:t>Yashaswi</a:t>
                      </a:r>
                      <a:r>
                        <a:rPr lang="en-US" altLang="en-US" sz="1800" b="0" dirty="0">
                          <a:solidFill>
                            <a:srgbClr val="000000"/>
                          </a:solidFill>
                        </a:rPr>
                        <a:t>  </a:t>
                      </a:r>
                      <a:r>
                        <a:rPr lang="en-US" altLang="en-US" sz="1800" b="0" dirty="0" err="1">
                          <a:solidFill>
                            <a:srgbClr val="000000"/>
                          </a:solidFill>
                        </a:rPr>
                        <a:t>Rewatkar</a:t>
                      </a:r>
                      <a:endParaRPr lang="en-US" altLang="en-US" sz="1800" b="0" dirty="0">
                        <a:solidFill>
                          <a:srgbClr val="000000"/>
                        </a:solidFill>
                        <a:latin typeface="Arial" panose="020B0604020202020204" pitchFamily="34" charset="0"/>
                        <a:cs typeface="Arial" panose="020B0604020202020204" pitchFamily="34" charset="0"/>
                      </a:endParaRPr>
                    </a:p>
                  </a:txBody>
                  <a:tcPr marT="45734" marB="45734"/>
                </a:tc>
                <a:tc>
                  <a:txBody>
                    <a:bodyPr/>
                    <a:lstStyle/>
                    <a:p>
                      <a:pPr lvl="0" algn="ctr" eaLnBrk="1" latinLnBrk="1" hangingPunct="1"/>
                      <a:r>
                        <a:rPr lang="en-US" altLang="en-US" sz="1800" b="0" dirty="0">
                          <a:solidFill>
                            <a:srgbClr val="000000"/>
                          </a:solidFill>
                          <a:latin typeface="Arial" panose="020B0604020202020204" pitchFamily="34" charset="0"/>
                          <a:cs typeface="Arial" panose="020B0604020202020204" pitchFamily="34" charset="0"/>
                        </a:rPr>
                        <a:t>35</a:t>
                      </a:r>
                    </a:p>
                  </a:txBody>
                  <a:tcPr marT="45734" marB="45734"/>
                </a:tc>
                <a:extLst>
                  <a:ext uri="{0D108BD9-81ED-4DB2-BD59-A6C34878D82A}">
                    <a16:rowId xmlns:a16="http://schemas.microsoft.com/office/drawing/2014/main" val="10004"/>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1" name="Title 1"/>
          <p:cNvSpPr>
            <a:spLocks noGrp="1"/>
          </p:cNvSpPr>
          <p:nvPr>
            <p:ph type="title"/>
          </p:nvPr>
        </p:nvSpPr>
        <p:spPr/>
        <p:txBody>
          <a:bodyPr>
            <a:normAutofit fontScale="90000"/>
          </a:bodyPr>
          <a:lstStyle/>
          <a:p>
            <a:endParaRPr lang="en-IN"/>
          </a:p>
        </p:txBody>
      </p:sp>
      <p:sp>
        <p:nvSpPr>
          <p:cNvPr id="1048622" name="Rectangle 2"/>
          <p:cNvSpPr/>
          <p:nvPr/>
        </p:nvSpPr>
        <p:spPr>
          <a:xfrm>
            <a:off x="653142" y="967932"/>
            <a:ext cx="7641771" cy="5654040"/>
          </a:xfrm>
          <a:prstGeom prst="rect">
            <a:avLst/>
          </a:prstGeom>
        </p:spPr>
        <p:txBody>
          <a:bodyPr wrap="square">
            <a:spAutoFit/>
          </a:bodyPr>
          <a:lstStyle/>
          <a:p>
            <a:endParaRPr lang="en-IN" dirty="0"/>
          </a:p>
          <a:p>
            <a:endParaRPr lang="en-IN" dirty="0"/>
          </a:p>
          <a:p>
            <a:endParaRPr lang="en-IN" dirty="0"/>
          </a:p>
          <a:p>
            <a:endParaRPr lang="en-IN" dirty="0"/>
          </a:p>
          <a:p>
            <a:endParaRPr lang="en-IN" dirty="0"/>
          </a:p>
          <a:p>
            <a:endParaRPr lang="en-IN" dirty="0"/>
          </a:p>
          <a:p>
            <a:r>
              <a:rPr lang="en-IN" dirty="0"/>
              <a:t>The </a:t>
            </a:r>
            <a:r>
              <a:rPr lang="en-IN" dirty="0" err="1"/>
              <a:t>Haar</a:t>
            </a:r>
            <a:r>
              <a:rPr lang="en-IN" dirty="0"/>
              <a:t>-like features are calculated when the summation of all the feature values of a white pixel is subtracted from the sum of features in the dark pixels. If the calculated value is more in any that of the region, the region is classified as eyes, nose, cheek etc.</a:t>
            </a:r>
          </a:p>
          <a:p>
            <a:r>
              <a:rPr lang="en-IN" dirty="0"/>
              <a:t> </a:t>
            </a:r>
          </a:p>
          <a:p>
            <a:r>
              <a:rPr lang="en-IN" dirty="0"/>
              <a:t>F(</a:t>
            </a:r>
            <a:r>
              <a:rPr lang="en-IN" dirty="0" err="1"/>
              <a:t>Haar</a:t>
            </a:r>
            <a:r>
              <a:rPr lang="en-IN" dirty="0"/>
              <a:t>) = ∑ </a:t>
            </a:r>
            <a:r>
              <a:rPr lang="en-IN" dirty="0" err="1"/>
              <a:t>Fwhite</a:t>
            </a:r>
            <a:r>
              <a:rPr lang="en-IN" dirty="0"/>
              <a:t> − ∑ </a:t>
            </a:r>
            <a:r>
              <a:rPr lang="en-IN" dirty="0" err="1"/>
              <a:t>Fblack</a:t>
            </a:r>
            <a:r>
              <a:rPr lang="en-IN" dirty="0"/>
              <a:t> </a:t>
            </a:r>
          </a:p>
          <a:p>
            <a:endParaRPr lang="en-IN" sz="1800" dirty="0"/>
          </a:p>
          <a:p>
            <a:endParaRPr lang="en-IN" sz="1800" dirty="0"/>
          </a:p>
          <a:p>
            <a:r>
              <a:rPr lang="en-US" sz="2000" b="1" dirty="0"/>
              <a:t>4. </a:t>
            </a:r>
            <a:r>
              <a:rPr lang="en-IN" sz="1600" b="1" dirty="0"/>
              <a:t>Integral Image</a:t>
            </a:r>
            <a:endParaRPr lang="en-IN" sz="1600" dirty="0"/>
          </a:p>
          <a:p>
            <a:r>
              <a:rPr lang="en-IN" dirty="0"/>
              <a:t>Integral image allows for the calculation of sum of all pixels inside any given rectangle using only four values at the corners of the rectangle.</a:t>
            </a:r>
          </a:p>
          <a:p>
            <a:r>
              <a:rPr lang="en-IN" dirty="0"/>
              <a:t>Image integral formula : </a:t>
            </a:r>
          </a:p>
          <a:p>
            <a:r>
              <a:rPr lang="en-IN" dirty="0"/>
              <a:t>∑ 𝑖𝑖(𝑥, 𝑦) = 𝑖(𝑥′, 𝑦′𝑥′≤𝑥,𝑦′≤𝑦 )</a:t>
            </a:r>
          </a:p>
          <a:p>
            <a:endParaRPr lang="en-IN" dirty="0"/>
          </a:p>
          <a:p>
            <a:endParaRPr lang="en-IN" dirty="0"/>
          </a:p>
          <a:p>
            <a:endParaRPr lang="en-IN" dirty="0"/>
          </a:p>
          <a:p>
            <a:endParaRPr lang="en-US" sz="1800" dirty="0"/>
          </a:p>
          <a:p>
            <a:endParaRPr lang="en-US" sz="1800" dirty="0"/>
          </a:p>
          <a:p>
            <a:r>
              <a:rPr lang="en-IN" sz="1800" dirty="0"/>
              <a:t> </a:t>
            </a:r>
          </a:p>
          <a:p>
            <a:endParaRPr lang="en-US" sz="1800" dirty="0"/>
          </a:p>
        </p:txBody>
      </p:sp>
      <p:pic>
        <p:nvPicPr>
          <p:cNvPr id="2097158" name="image12.png"/>
          <p:cNvPicPr>
            <a:picLocks/>
          </p:cNvPicPr>
          <p:nvPr/>
        </p:nvPicPr>
        <p:blipFill>
          <a:blip r:embed="rId2"/>
          <a:srcRect/>
          <a:stretch>
            <a:fillRect/>
          </a:stretch>
        </p:blipFill>
        <p:spPr>
          <a:xfrm>
            <a:off x="3368351" y="4888996"/>
            <a:ext cx="3488275" cy="1293845"/>
          </a:xfrm>
          <a:prstGeom prst="rect">
            <a:avLst/>
          </a:prstGeom>
        </p:spPr>
      </p:pic>
      <p:pic>
        <p:nvPicPr>
          <p:cNvPr id="2097159" name="Picture 2"/>
          <p:cNvPicPr>
            <a:picLocks noChangeAspect="1" noChangeArrowheads="1"/>
          </p:cNvPicPr>
          <p:nvPr/>
        </p:nvPicPr>
        <p:blipFill>
          <a:blip r:embed="rId3"/>
          <a:srcRect/>
          <a:stretch>
            <a:fillRect/>
          </a:stretch>
        </p:blipFill>
        <p:spPr bwMode="auto">
          <a:xfrm>
            <a:off x="2153324" y="1076376"/>
            <a:ext cx="1635912" cy="1223482"/>
          </a:xfrm>
          <a:prstGeom prst="rect">
            <a:avLst/>
          </a:prstGeom>
          <a:noFill/>
        </p:spPr>
      </p:pic>
      <p:pic>
        <p:nvPicPr>
          <p:cNvPr id="2097160" name="Picture 2"/>
          <p:cNvPicPr>
            <a:picLocks noChangeAspect="1" noChangeArrowheads="1"/>
          </p:cNvPicPr>
          <p:nvPr/>
        </p:nvPicPr>
        <p:blipFill>
          <a:blip r:embed="rId4"/>
          <a:srcRect/>
          <a:stretch>
            <a:fillRect/>
          </a:stretch>
        </p:blipFill>
        <p:spPr bwMode="auto">
          <a:xfrm>
            <a:off x="4746674" y="986944"/>
            <a:ext cx="1295400" cy="1219997"/>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3" name="Title 1"/>
          <p:cNvSpPr>
            <a:spLocks noGrp="1"/>
          </p:cNvSpPr>
          <p:nvPr>
            <p:ph type="title"/>
          </p:nvPr>
        </p:nvSpPr>
        <p:spPr/>
        <p:txBody>
          <a:bodyPr>
            <a:normAutofit fontScale="90000"/>
          </a:bodyPr>
          <a:lstStyle/>
          <a:p>
            <a:r>
              <a:rPr lang="en-IN" dirty="0">
                <a:solidFill>
                  <a:schemeClr val="tx1"/>
                </a:solidFill>
              </a:rPr>
              <a:t>BACKEND WORK</a:t>
            </a:r>
          </a:p>
        </p:txBody>
      </p:sp>
      <p:sp>
        <p:nvSpPr>
          <p:cNvPr id="1048624" name="TextBox 3"/>
          <p:cNvSpPr txBox="1"/>
          <p:nvPr/>
        </p:nvSpPr>
        <p:spPr>
          <a:xfrm>
            <a:off x="575310" y="890439"/>
            <a:ext cx="7814310" cy="3037841"/>
          </a:xfrm>
          <a:prstGeom prst="rect">
            <a:avLst/>
          </a:prstGeom>
          <a:noFill/>
        </p:spPr>
        <p:txBody>
          <a:bodyPr wrap="square">
            <a:spAutoFit/>
          </a:bodyPr>
          <a:lstStyle/>
          <a:p>
            <a:r>
              <a:rPr lang="en-US" sz="1800" b="1" dirty="0"/>
              <a:t>5.</a:t>
            </a:r>
            <a:r>
              <a:rPr lang="en-IN" b="1" dirty="0"/>
              <a:t> Adaptive boosting Algorithm: </a:t>
            </a:r>
            <a:r>
              <a:rPr lang="en-IN" dirty="0" err="1"/>
              <a:t>Adaboost</a:t>
            </a:r>
            <a:r>
              <a:rPr lang="en-IN" dirty="0"/>
              <a:t> algorithm integrates numerous “weak classifiers” into a single “strong </a:t>
            </a:r>
            <a:r>
              <a:rPr lang="en-IN" dirty="0" err="1"/>
              <a:t>classifier".It</a:t>
            </a:r>
            <a:r>
              <a:rPr lang="en-IN" dirty="0"/>
              <a:t> checks the performance of each classifier and used to avoid the complexity of calculation.</a:t>
            </a:r>
          </a:p>
          <a:p>
            <a:r>
              <a:rPr lang="en-IN" dirty="0"/>
              <a:t>It is a machine-learning algorithm used to detect faces. The main purpose of face detection is to determine the facial area and non-facial area. After identification  </a:t>
            </a:r>
            <a:r>
              <a:rPr lang="en-IN" dirty="0" err="1"/>
              <a:t>Adaboost</a:t>
            </a:r>
            <a:r>
              <a:rPr lang="en-IN" dirty="0"/>
              <a:t> allocates a weight to all of them</a:t>
            </a:r>
            <a:r>
              <a:rPr lang="en-IN" sz="1800" dirty="0"/>
              <a:t>.</a:t>
            </a:r>
          </a:p>
          <a:p>
            <a:endParaRPr lang="en-US" b="1" dirty="0">
              <a:latin typeface="+mn-lt"/>
            </a:endParaRPr>
          </a:p>
          <a:p>
            <a:r>
              <a:rPr lang="en-US" sz="1800" b="1" dirty="0">
                <a:latin typeface="+mn-lt"/>
              </a:rPr>
              <a:t>6. Cascading : </a:t>
            </a:r>
            <a:r>
              <a:rPr lang="en-IN" dirty="0"/>
              <a:t>The cascade classifier eliminates non-faces, and provides accurate results. In cascading system identification of  face is completed into multiple stages for the classification of the best feature. If all features are approved the image, is eventually it classified as a human face. </a:t>
            </a:r>
          </a:p>
          <a:p>
            <a:pPr algn="l"/>
            <a:endParaRPr lang="en-US" sz="1600" b="0" i="0" dirty="0">
              <a:solidFill>
                <a:srgbClr val="000000"/>
              </a:solidFill>
              <a:effectLst/>
              <a:latin typeface="+mn-lt"/>
            </a:endParaRPr>
          </a:p>
          <a:p>
            <a:endParaRPr lang="en-US" sz="1600" dirty="0">
              <a:latin typeface="+mn-lt"/>
            </a:endParaRPr>
          </a:p>
          <a:p>
            <a:r>
              <a:rPr lang="en-US" sz="1600" dirty="0">
                <a:latin typeface="+mn-lt"/>
              </a:rPr>
              <a:t> </a:t>
            </a:r>
            <a:endParaRPr lang="en-US" dirty="0">
              <a:latin typeface="+mn-l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5" name="Title 1"/>
          <p:cNvSpPr>
            <a:spLocks noGrp="1"/>
          </p:cNvSpPr>
          <p:nvPr>
            <p:ph type="title"/>
          </p:nvPr>
        </p:nvSpPr>
        <p:spPr/>
        <p:txBody>
          <a:bodyPr>
            <a:normAutofit fontScale="90000"/>
          </a:bodyPr>
          <a:lstStyle/>
          <a:p>
            <a:r>
              <a:rPr lang="en-IN" dirty="0">
                <a:solidFill>
                  <a:schemeClr val="tx1"/>
                </a:solidFill>
              </a:rPr>
              <a:t>BACKEND WORK</a:t>
            </a:r>
          </a:p>
        </p:txBody>
      </p:sp>
      <p:sp>
        <p:nvSpPr>
          <p:cNvPr id="1048626" name="Rectangle 2"/>
          <p:cNvSpPr/>
          <p:nvPr/>
        </p:nvSpPr>
        <p:spPr>
          <a:xfrm>
            <a:off x="66649" y="662673"/>
            <a:ext cx="2900488" cy="584775"/>
          </a:xfrm>
          <a:prstGeom prst="rect">
            <a:avLst/>
          </a:prstGeom>
          <a:noFill/>
        </p:spPr>
        <p:txBody>
          <a:bodyPr wrap="square" lIns="91440" tIns="45720" rIns="91440" bIns="45720">
            <a:spAutoFit/>
          </a:bodyPr>
          <a:lstStyle/>
          <a:p>
            <a:pPr algn="ctr"/>
            <a:r>
              <a:rPr lang="en-US" sz="3200" dirty="0">
                <a:ln w="0"/>
                <a:solidFill>
                  <a:schemeClr val="tx1"/>
                </a:solidFill>
                <a:effectLst>
                  <a:outerShdw blurRad="38100" dist="19050" dir="2700000" algn="tl" rotWithShape="0">
                    <a:schemeClr val="dk1">
                      <a:alpha val="40000"/>
                    </a:schemeClr>
                  </a:outerShdw>
                </a:effectLst>
                <a:latin typeface="+mn-lt"/>
              </a:rPr>
              <a:t>Counting Part:</a:t>
            </a:r>
            <a:endParaRPr lang="en-US" sz="3200" b="0" cap="none" spc="0" dirty="0">
              <a:ln w="0"/>
              <a:solidFill>
                <a:schemeClr val="tx1"/>
              </a:solidFill>
              <a:effectLst>
                <a:outerShdw blurRad="38100" dist="19050" dir="2700000" algn="tl" rotWithShape="0">
                  <a:schemeClr val="dk1">
                    <a:alpha val="40000"/>
                  </a:schemeClr>
                </a:outerShdw>
              </a:effectLst>
              <a:latin typeface="+mn-lt"/>
            </a:endParaRPr>
          </a:p>
        </p:txBody>
      </p:sp>
      <p:sp>
        <p:nvSpPr>
          <p:cNvPr id="1048627" name="TextBox 6"/>
          <p:cNvSpPr txBox="1"/>
          <p:nvPr/>
        </p:nvSpPr>
        <p:spPr>
          <a:xfrm>
            <a:off x="363895" y="1376721"/>
            <a:ext cx="7305869" cy="3693319"/>
          </a:xfrm>
          <a:prstGeom prst="rect">
            <a:avLst/>
          </a:prstGeom>
          <a:noFill/>
        </p:spPr>
        <p:txBody>
          <a:bodyPr wrap="square" rtlCol="0">
            <a:spAutoFit/>
          </a:bodyPr>
          <a:lstStyle/>
          <a:p>
            <a:pPr marL="342900" marR="0" lvl="0" indent="-342900" algn="just" defTabSz="914400" rtl="0" eaLnBrk="1" fontAlgn="auto" latinLnBrk="0" hangingPunct="1">
              <a:lnSpc>
                <a:spcPct val="107000"/>
              </a:lnSpc>
              <a:spcBef>
                <a:spcPts val="0"/>
              </a:spcBef>
              <a:spcAft>
                <a:spcPts val="0"/>
              </a:spcAft>
              <a:buClr>
                <a:srgbClr val="000000"/>
              </a:buClr>
              <a:buSzTx/>
              <a:buFont typeface="Symbol" panose="05050102010706020507" pitchFamily="18" charset="2"/>
              <a:buChar char=""/>
            </a:pPr>
            <a:r>
              <a:rPr kumimoji="0" lang="en-IN" sz="2000" b="0" i="0" u="none" strike="noStrike" kern="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sym typeface="Arial"/>
              </a:rPr>
              <a:t>Step 1:live Images are captured by camera module .</a:t>
            </a:r>
            <a:endParaRPr kumimoji="0" lang="en-IN" sz="20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Arial"/>
            </a:endParaRPr>
          </a:p>
          <a:p>
            <a:pPr marL="342900" marR="0" lvl="0" indent="-342900" algn="just" defTabSz="914400" rtl="0" eaLnBrk="1" fontAlgn="auto" latinLnBrk="0" hangingPunct="1">
              <a:lnSpc>
                <a:spcPct val="107000"/>
              </a:lnSpc>
              <a:spcBef>
                <a:spcPts val="0"/>
              </a:spcBef>
              <a:spcAft>
                <a:spcPts val="0"/>
              </a:spcAft>
              <a:buClr>
                <a:srgbClr val="000000"/>
              </a:buClr>
              <a:buSzTx/>
              <a:buFont typeface="Symbol" panose="05050102010706020507" pitchFamily="18" charset="2"/>
              <a:buChar char=""/>
            </a:pPr>
            <a:r>
              <a:rPr kumimoji="0" lang="en-IN" sz="2000" b="0" i="0" u="none" strike="noStrike" kern="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sym typeface="Arial"/>
              </a:rPr>
              <a:t>Step 2:Camera continuously examine and outputting the image if a human face is  found in the video frame . </a:t>
            </a:r>
            <a:endParaRPr kumimoji="0" lang="en-IN" sz="20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Arial"/>
            </a:endParaRPr>
          </a:p>
          <a:p>
            <a:pPr marL="342900" marR="0" lvl="0" indent="-342900" algn="just" defTabSz="914400" rtl="0" eaLnBrk="1" fontAlgn="auto" latinLnBrk="0" hangingPunct="1">
              <a:lnSpc>
                <a:spcPct val="107000"/>
              </a:lnSpc>
              <a:spcBef>
                <a:spcPts val="0"/>
              </a:spcBef>
              <a:spcAft>
                <a:spcPts val="0"/>
              </a:spcAft>
              <a:buClr>
                <a:srgbClr val="000000"/>
              </a:buClr>
              <a:buSzTx/>
              <a:buFont typeface="Symbol" panose="05050102010706020507" pitchFamily="18" charset="2"/>
              <a:buChar char=""/>
            </a:pPr>
            <a:r>
              <a:rPr kumimoji="0" lang="en-IN" sz="2000" b="0" i="0" u="none" strike="noStrike" kern="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sym typeface="Arial"/>
              </a:rPr>
              <a:t>Step 3:- Captured Image is then compared with Known Dataset present in the System. </a:t>
            </a:r>
            <a:endParaRPr kumimoji="0" lang="en-IN" sz="20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Arial"/>
            </a:endParaRPr>
          </a:p>
          <a:p>
            <a:pPr marL="342900" marR="0" lvl="0" indent="-342900" algn="just" defTabSz="914400" rtl="0" eaLnBrk="1" fontAlgn="auto" latinLnBrk="0" hangingPunct="1">
              <a:lnSpc>
                <a:spcPct val="107000"/>
              </a:lnSpc>
              <a:spcBef>
                <a:spcPts val="0"/>
              </a:spcBef>
              <a:spcAft>
                <a:spcPts val="800"/>
              </a:spcAft>
              <a:buClr>
                <a:srgbClr val="000000"/>
              </a:buClr>
              <a:buSzTx/>
              <a:buFont typeface="Symbol" panose="05050102010706020507" pitchFamily="18" charset="2"/>
              <a:buChar char=""/>
            </a:pPr>
            <a:r>
              <a:rPr kumimoji="0" lang="en-IN" sz="2000" b="0" i="0" u="none" strike="noStrike" kern="0" cap="none" spc="0" normalizeH="0" baseline="0" noProof="0" dirty="0">
                <a:ln>
                  <a:noFill/>
                </a:ln>
                <a:solidFill>
                  <a:srgbClr val="000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sym typeface="Arial"/>
              </a:rPr>
              <a:t>Step 4:- If the Persons face does not Matches with the values listed in dataset then the name returned will be automatically designated as “Unknown” and send a message containing "unknown" to the Android application (MQTT APP). The app will respond to a message and count that "unknown" value.</a:t>
            </a:r>
            <a:endParaRPr kumimoji="0" lang="en-IN" sz="20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Times New Roman" panose="02020603050405020304" pitchFamily="18" charset="0"/>
              <a:sym typeface="Arial"/>
            </a:endParaRPr>
          </a:p>
          <a:p>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8" name="Title 1"/>
          <p:cNvSpPr>
            <a:spLocks noGrp="1"/>
          </p:cNvSpPr>
          <p:nvPr>
            <p:ph type="title"/>
          </p:nvPr>
        </p:nvSpPr>
        <p:spPr/>
        <p:txBody>
          <a:bodyPr>
            <a:normAutofit fontScale="90000"/>
          </a:bodyPr>
          <a:lstStyle/>
          <a:p>
            <a:r>
              <a:rPr lang="en-US" dirty="0">
                <a:solidFill>
                  <a:schemeClr val="tx1"/>
                </a:solidFill>
              </a:rPr>
              <a:t>WORK DONE</a:t>
            </a:r>
            <a:endParaRPr lang="en-IN" dirty="0">
              <a:solidFill>
                <a:schemeClr val="tx1"/>
              </a:solidFill>
            </a:endParaRPr>
          </a:p>
        </p:txBody>
      </p:sp>
      <p:pic>
        <p:nvPicPr>
          <p:cNvPr id="2097161" name="Picture 4"/>
          <p:cNvPicPr>
            <a:picLocks noChangeAspect="1"/>
          </p:cNvPicPr>
          <p:nvPr/>
        </p:nvPicPr>
        <p:blipFill>
          <a:blip r:embed="rId2" cstate="print"/>
          <a:stretch>
            <a:fillRect/>
          </a:stretch>
        </p:blipFill>
        <p:spPr>
          <a:xfrm>
            <a:off x="274935" y="769266"/>
            <a:ext cx="3292544" cy="2574039"/>
          </a:xfrm>
          <a:prstGeom prst="rect">
            <a:avLst/>
          </a:prstGeom>
          <a:ln>
            <a:solidFill>
              <a:schemeClr val="accent2"/>
            </a:solidFill>
          </a:ln>
          <a:effectLst>
            <a:outerShdw blurRad="292100" dist="139700" dir="2700000" algn="tl" rotWithShape="0">
              <a:srgbClr val="333333">
                <a:alpha val="65000"/>
              </a:srgbClr>
            </a:outerShdw>
          </a:effectLst>
        </p:spPr>
      </p:pic>
      <p:pic>
        <p:nvPicPr>
          <p:cNvPr id="2097162" name="Picture 5"/>
          <p:cNvPicPr>
            <a:picLocks noChangeAspect="1"/>
          </p:cNvPicPr>
          <p:nvPr/>
        </p:nvPicPr>
        <p:blipFill rotWithShape="1">
          <a:blip r:embed="rId3"/>
          <a:srcRect t="25862" r="1455" b="26958"/>
          <a:stretch>
            <a:fillRect/>
          </a:stretch>
        </p:blipFill>
        <p:spPr>
          <a:xfrm>
            <a:off x="4327028" y="769265"/>
            <a:ext cx="3602937" cy="2574039"/>
          </a:xfrm>
          <a:prstGeom prst="rect">
            <a:avLst/>
          </a:prstGeom>
          <a:ln>
            <a:solidFill>
              <a:schemeClr val="accent2"/>
            </a:solidFill>
          </a:ln>
          <a:effectLst>
            <a:outerShdw blurRad="292100" dist="139700" dir="2700000" algn="tl" rotWithShape="0">
              <a:srgbClr val="333333">
                <a:alpha val="65000"/>
              </a:srgbClr>
            </a:outerShdw>
          </a:effectLst>
        </p:spPr>
      </p:pic>
      <p:pic>
        <p:nvPicPr>
          <p:cNvPr id="2097163" name="image8.png"/>
          <p:cNvPicPr>
            <a:picLocks/>
          </p:cNvPicPr>
          <p:nvPr/>
        </p:nvPicPr>
        <p:blipFill>
          <a:blip r:embed="rId4"/>
          <a:srcRect t="6017" b="4274"/>
          <a:stretch>
            <a:fillRect/>
          </a:stretch>
        </p:blipFill>
        <p:spPr>
          <a:xfrm>
            <a:off x="5733695" y="3429000"/>
            <a:ext cx="2439922" cy="2774137"/>
          </a:xfrm>
          <a:prstGeom prst="rect">
            <a:avLst/>
          </a:prstGeom>
        </p:spPr>
      </p:pic>
      <p:pic>
        <p:nvPicPr>
          <p:cNvPr id="2097164" name="Picture 2" descr="C:\Users\YASASVI\Downloads\IMG_20221229_080201.jpg"/>
          <p:cNvPicPr>
            <a:picLocks noChangeAspect="1" noChangeArrowheads="1"/>
          </p:cNvPicPr>
          <p:nvPr/>
        </p:nvPicPr>
        <p:blipFill>
          <a:blip r:embed="rId5"/>
          <a:srcRect/>
          <a:stretch>
            <a:fillRect/>
          </a:stretch>
        </p:blipFill>
        <p:spPr bwMode="auto">
          <a:xfrm>
            <a:off x="374684" y="3514696"/>
            <a:ext cx="3665472" cy="2942732"/>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FB2E9-67D8-081D-F5D3-A81A432418DC}"/>
              </a:ext>
            </a:extLst>
          </p:cNvPr>
          <p:cNvSpPr>
            <a:spLocks noGrp="1"/>
          </p:cNvSpPr>
          <p:nvPr>
            <p:ph type="title"/>
          </p:nvPr>
        </p:nvSpPr>
        <p:spPr/>
        <p:txBody>
          <a:bodyPr>
            <a:normAutofit fontScale="90000"/>
          </a:bodyPr>
          <a:lstStyle/>
          <a:p>
            <a:r>
              <a:rPr lang="en-IN" dirty="0">
                <a:solidFill>
                  <a:schemeClr val="tx1"/>
                </a:solidFill>
              </a:rPr>
              <a:t>Work Done</a:t>
            </a:r>
          </a:p>
        </p:txBody>
      </p:sp>
      <p:pic>
        <p:nvPicPr>
          <p:cNvPr id="4" name="Picture 3">
            <a:extLst>
              <a:ext uri="{FF2B5EF4-FFF2-40B4-BE49-F238E27FC236}">
                <a16:creationId xmlns:a16="http://schemas.microsoft.com/office/drawing/2014/main" id="{741BA63D-8593-F699-F014-7050DA2BE8CC}"/>
              </a:ext>
            </a:extLst>
          </p:cNvPr>
          <p:cNvPicPr>
            <a:picLocks noChangeAspect="1"/>
          </p:cNvPicPr>
          <p:nvPr/>
        </p:nvPicPr>
        <p:blipFill>
          <a:blip r:embed="rId2"/>
          <a:stretch>
            <a:fillRect/>
          </a:stretch>
        </p:blipFill>
        <p:spPr>
          <a:xfrm>
            <a:off x="92990" y="775736"/>
            <a:ext cx="4231037" cy="2653264"/>
          </a:xfrm>
          <a:prstGeom prst="rect">
            <a:avLst/>
          </a:prstGeom>
        </p:spPr>
      </p:pic>
      <p:pic>
        <p:nvPicPr>
          <p:cNvPr id="6" name="Picture 5">
            <a:extLst>
              <a:ext uri="{FF2B5EF4-FFF2-40B4-BE49-F238E27FC236}">
                <a16:creationId xmlns:a16="http://schemas.microsoft.com/office/drawing/2014/main" id="{1841771B-E5F5-0805-8F94-F56B522CB554}"/>
              </a:ext>
            </a:extLst>
          </p:cNvPr>
          <p:cNvPicPr>
            <a:picLocks noChangeAspect="1"/>
          </p:cNvPicPr>
          <p:nvPr/>
        </p:nvPicPr>
        <p:blipFill>
          <a:blip r:embed="rId3"/>
          <a:stretch>
            <a:fillRect/>
          </a:stretch>
        </p:blipFill>
        <p:spPr>
          <a:xfrm>
            <a:off x="4912964" y="3900644"/>
            <a:ext cx="4083802" cy="2467862"/>
          </a:xfrm>
          <a:prstGeom prst="rect">
            <a:avLst/>
          </a:prstGeom>
        </p:spPr>
      </p:pic>
      <p:pic>
        <p:nvPicPr>
          <p:cNvPr id="8" name="Picture 7">
            <a:extLst>
              <a:ext uri="{FF2B5EF4-FFF2-40B4-BE49-F238E27FC236}">
                <a16:creationId xmlns:a16="http://schemas.microsoft.com/office/drawing/2014/main" id="{8B2F139A-FB37-FC23-2C87-54A0CB0AD590}"/>
              </a:ext>
            </a:extLst>
          </p:cNvPr>
          <p:cNvPicPr>
            <a:picLocks noChangeAspect="1"/>
          </p:cNvPicPr>
          <p:nvPr/>
        </p:nvPicPr>
        <p:blipFill>
          <a:blip r:embed="rId4"/>
          <a:stretch>
            <a:fillRect/>
          </a:stretch>
        </p:blipFill>
        <p:spPr>
          <a:xfrm>
            <a:off x="162732" y="3849221"/>
            <a:ext cx="4161295" cy="2570708"/>
          </a:xfrm>
          <a:prstGeom prst="rect">
            <a:avLst/>
          </a:prstGeom>
        </p:spPr>
      </p:pic>
      <p:pic>
        <p:nvPicPr>
          <p:cNvPr id="10" name="Picture 9">
            <a:extLst>
              <a:ext uri="{FF2B5EF4-FFF2-40B4-BE49-F238E27FC236}">
                <a16:creationId xmlns:a16="http://schemas.microsoft.com/office/drawing/2014/main" id="{53E905C8-A98E-54D5-A49B-F589275F1705}"/>
              </a:ext>
            </a:extLst>
          </p:cNvPr>
          <p:cNvPicPr>
            <a:picLocks noChangeAspect="1"/>
          </p:cNvPicPr>
          <p:nvPr/>
        </p:nvPicPr>
        <p:blipFill>
          <a:blip r:embed="rId5"/>
          <a:stretch>
            <a:fillRect/>
          </a:stretch>
        </p:blipFill>
        <p:spPr>
          <a:xfrm>
            <a:off x="4912962" y="775736"/>
            <a:ext cx="4083803" cy="2653263"/>
          </a:xfrm>
          <a:prstGeom prst="rect">
            <a:avLst/>
          </a:prstGeom>
        </p:spPr>
      </p:pic>
    </p:spTree>
    <p:extLst>
      <p:ext uri="{BB962C8B-B14F-4D97-AF65-F5344CB8AC3E}">
        <p14:creationId xmlns:p14="http://schemas.microsoft.com/office/powerpoint/2010/main" val="276250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1048642" name="Google Shape;258;p30"/>
          <p:cNvSpPr txBox="1">
            <a:spLocks noGrp="1"/>
          </p:cNvSpPr>
          <p:nvPr>
            <p:ph type="title"/>
          </p:nvPr>
        </p:nvSpPr>
        <p:spPr>
          <a:xfrm>
            <a:off x="0" y="0"/>
            <a:ext cx="8229600" cy="609600"/>
          </a:xfrm>
          <a:prstGeom prst="rect">
            <a:avLst/>
          </a:prstGeom>
          <a:solidFill>
            <a:schemeClr val="accent1"/>
          </a:solidFill>
          <a:ln w="9525" cap="flat" cmpd="sng">
            <a:solidFill>
              <a:srgbClr val="0070C0"/>
            </a:solidFill>
            <a:prstDash val="solid"/>
            <a:miter lim="800000"/>
            <a:headEnd type="none" w="sm" len="sm"/>
            <a:tailEnd type="none" w="sm" len="sm"/>
          </a:ln>
        </p:spPr>
        <p:txBody>
          <a:bodyPr spcFirstLastPara="1" wrap="square" lIns="91425" tIns="45700" rIns="91425" bIns="91425" anchor="b" anchorCtr="0">
            <a:normAutofit fontScale="90000"/>
          </a:bodyPr>
          <a:lstStyle/>
          <a:p>
            <a:pPr marL="0" lvl="0" indent="0" algn="l" rtl="0">
              <a:lnSpc>
                <a:spcPct val="100000"/>
              </a:lnSpc>
              <a:spcBef>
                <a:spcPts val="0"/>
              </a:spcBef>
              <a:spcAft>
                <a:spcPts val="0"/>
              </a:spcAft>
              <a:buClr>
                <a:schemeClr val="dk2"/>
              </a:buClr>
              <a:buSzPts val="2900"/>
              <a:buFont typeface="Arial"/>
              <a:buNone/>
            </a:pPr>
            <a:br>
              <a:rPr lang="en-US" sz="2900" b="1" i="0" u="none">
                <a:solidFill>
                  <a:schemeClr val="dk2"/>
                </a:solidFill>
                <a:latin typeface="Arial"/>
                <a:ea typeface="Arial"/>
                <a:cs typeface="Arial"/>
                <a:sym typeface="Arial"/>
              </a:rPr>
            </a:br>
            <a:br>
              <a:rPr lang="en-US" sz="2900" b="1" i="0" u="none">
                <a:solidFill>
                  <a:schemeClr val="dk2"/>
                </a:solidFill>
                <a:latin typeface="Arial"/>
                <a:ea typeface="Arial"/>
                <a:cs typeface="Arial"/>
                <a:sym typeface="Arial"/>
              </a:rPr>
            </a:br>
            <a:br>
              <a:rPr lang="en-US" sz="2900" b="1" i="0" u="none">
                <a:solidFill>
                  <a:schemeClr val="dk2"/>
                </a:solidFill>
                <a:latin typeface="Arial"/>
                <a:ea typeface="Arial"/>
                <a:cs typeface="Arial"/>
                <a:sym typeface="Arial"/>
              </a:rPr>
            </a:br>
            <a:br>
              <a:rPr lang="en-US" sz="2900" b="1" i="0" u="none">
                <a:solidFill>
                  <a:schemeClr val="dk2"/>
                </a:solidFill>
                <a:latin typeface="Arial"/>
                <a:ea typeface="Arial"/>
                <a:cs typeface="Arial"/>
                <a:sym typeface="Arial"/>
              </a:rPr>
            </a:br>
            <a:br>
              <a:rPr lang="en-US" sz="2900" b="1" i="0" u="none">
                <a:solidFill>
                  <a:schemeClr val="dk2"/>
                </a:solidFill>
                <a:latin typeface="Arial"/>
                <a:ea typeface="Arial"/>
                <a:cs typeface="Arial"/>
                <a:sym typeface="Arial"/>
              </a:rPr>
            </a:br>
            <a:br>
              <a:rPr lang="en-US" sz="2900" b="1" i="0" u="none">
                <a:solidFill>
                  <a:schemeClr val="dk2"/>
                </a:solidFill>
                <a:latin typeface="Arial"/>
                <a:ea typeface="Arial"/>
                <a:cs typeface="Arial"/>
                <a:sym typeface="Arial"/>
              </a:rPr>
            </a:br>
            <a:br>
              <a:rPr lang="en-US" sz="2900" b="1" i="0" u="none">
                <a:solidFill>
                  <a:schemeClr val="dk2"/>
                </a:solidFill>
                <a:latin typeface="Arial"/>
                <a:ea typeface="Arial"/>
                <a:cs typeface="Arial"/>
                <a:sym typeface="Arial"/>
              </a:rPr>
            </a:br>
            <a:br>
              <a:rPr lang="en-US" sz="2900" b="1" i="0" u="none">
                <a:solidFill>
                  <a:schemeClr val="dk2"/>
                </a:solidFill>
                <a:latin typeface="Arial"/>
                <a:ea typeface="Arial"/>
                <a:cs typeface="Arial"/>
                <a:sym typeface="Arial"/>
              </a:rPr>
            </a:br>
            <a:br>
              <a:rPr lang="en-US" sz="2900" b="1" i="0" u="none">
                <a:solidFill>
                  <a:schemeClr val="dk2"/>
                </a:solidFill>
                <a:latin typeface="Arial"/>
                <a:ea typeface="Arial"/>
                <a:cs typeface="Arial"/>
                <a:sym typeface="Arial"/>
              </a:rPr>
            </a:br>
            <a:r>
              <a:rPr lang="en-US" sz="2900" b="1" i="0" u="none">
                <a:solidFill>
                  <a:schemeClr val="dk2"/>
                </a:solidFill>
                <a:latin typeface="Arial"/>
                <a:ea typeface="Arial"/>
                <a:cs typeface="Arial"/>
                <a:sym typeface="Arial"/>
              </a:rPr>
              <a:t>                                                                                 </a:t>
            </a:r>
            <a:br>
              <a:rPr lang="en-US" sz="2900" b="0" i="0" u="none">
                <a:solidFill>
                  <a:schemeClr val="dk2"/>
                </a:solidFill>
                <a:latin typeface="Arial"/>
                <a:ea typeface="Arial"/>
                <a:cs typeface="Arial"/>
                <a:sym typeface="Arial"/>
              </a:rPr>
            </a:br>
            <a:r>
              <a:rPr lang="en-US" sz="2900" b="1" i="0" u="none">
                <a:solidFill>
                  <a:schemeClr val="dk1"/>
                </a:solidFill>
                <a:latin typeface="Arial"/>
                <a:ea typeface="Arial"/>
                <a:cs typeface="Arial"/>
                <a:sym typeface="Arial"/>
              </a:rPr>
              <a:t> References</a:t>
            </a:r>
          </a:p>
        </p:txBody>
      </p:sp>
      <p:sp>
        <p:nvSpPr>
          <p:cNvPr id="1048643" name="Google Shape;259;p30"/>
          <p:cNvSpPr txBox="1">
            <a:spLocks noGrp="1"/>
          </p:cNvSpPr>
          <p:nvPr>
            <p:ph type="body" idx="1"/>
          </p:nvPr>
        </p:nvSpPr>
        <p:spPr>
          <a:xfrm>
            <a:off x="250371" y="348343"/>
            <a:ext cx="8567058" cy="6150428"/>
          </a:xfrm>
          <a:prstGeom prst="rect">
            <a:avLst/>
          </a:prstGeom>
          <a:noFill/>
          <a:ln>
            <a:noFill/>
          </a:ln>
        </p:spPr>
        <p:txBody>
          <a:bodyPr spcFirstLastPara="1" wrap="square" lIns="91425" tIns="45700" rIns="91425" bIns="45700" anchor="t" anchorCtr="0">
            <a:noAutofit/>
          </a:bodyPr>
          <a:lstStyle/>
          <a:p>
            <a:pPr marL="514350" marR="0" lvl="0" indent="-514350" algn="just" defTabSz="457200" rtl="0" eaLnBrk="1" fontAlgn="auto" latinLnBrk="1" hangingPunct="1">
              <a:lnSpc>
                <a:spcPct val="80000"/>
              </a:lnSpc>
              <a:spcBef>
                <a:spcPct val="20000"/>
              </a:spcBef>
              <a:spcAft>
                <a:spcPts val="600"/>
              </a:spcAft>
              <a:buClr>
                <a:prstClr val="white"/>
              </a:buClr>
              <a:buSzPct val="80000"/>
              <a:buFont typeface="Calibri" pitchFamily="34" charset="0"/>
              <a:buAutoNum type="arabicPeriod"/>
            </a:pPr>
            <a:endParaRPr kumimoji="0" lang="en-US" altLang="en-US" sz="1400" b="0" i="0" u="none" strike="noStrike" kern="1200" cap="none" spc="0" normalizeH="0" baseline="0" noProof="0" dirty="0">
              <a:ln>
                <a:noFill/>
              </a:ln>
              <a:solidFill>
                <a:prstClr val="black"/>
              </a:solidFill>
              <a:effectLst/>
              <a:uLnTx/>
              <a:uFillTx/>
              <a:latin typeface="+mn-lt"/>
              <a:ea typeface="Arial" pitchFamily="34" charset="0"/>
              <a:cs typeface="+mn-cs"/>
            </a:endParaRPr>
          </a:p>
          <a:p>
            <a:pPr marL="514350" marR="0" lvl="0" indent="-514350" algn="just" defTabSz="457200" rtl="0" eaLnBrk="1" fontAlgn="auto" latinLnBrk="1" hangingPunct="1">
              <a:lnSpc>
                <a:spcPct val="80000"/>
              </a:lnSpc>
              <a:spcBef>
                <a:spcPct val="20000"/>
              </a:spcBef>
              <a:spcAft>
                <a:spcPts val="600"/>
              </a:spcAft>
              <a:buClr>
                <a:prstClr val="white"/>
              </a:buClr>
              <a:buSzPct val="80000"/>
              <a:buFont typeface="Arial" pitchFamily="34" charset="0"/>
              <a:buNone/>
            </a:pPr>
            <a:endPar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endParaRPr>
          </a:p>
          <a:p>
            <a:pPr marL="514350" marR="0" lvl="0" indent="-514350" algn="just" defTabSz="457200" rtl="0" eaLnBrk="1" fontAlgn="auto" latinLnBrk="1" hangingPunct="1">
              <a:lnSpc>
                <a:spcPct val="80000"/>
              </a:lnSpc>
              <a:spcBef>
                <a:spcPct val="20000"/>
              </a:spcBef>
              <a:spcAft>
                <a:spcPts val="600"/>
              </a:spcAft>
              <a:buClr>
                <a:prstClr val="white"/>
              </a:buClr>
              <a:buSzPct val="80000"/>
              <a:buFont typeface="Arial" pitchFamily="34" charset="0"/>
              <a:buNone/>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[1]W. Y. Lu and M.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Yang,”Face</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Detection Based on Viola- Jones Algorithm applying composite feature”, International Conference on Robots &amp; Intelligent System (ICRIS),2019</a:t>
            </a:r>
          </a:p>
          <a:p>
            <a:pPr marL="514350" marR="0" lvl="0" indent="-514350" algn="just" defTabSz="457200" rtl="0" eaLnBrk="1" fontAlgn="auto" latinLnBrk="1" hangingPunct="1">
              <a:lnSpc>
                <a:spcPct val="80000"/>
              </a:lnSpc>
              <a:spcBef>
                <a:spcPct val="20000"/>
              </a:spcBef>
              <a:spcAft>
                <a:spcPts val="600"/>
              </a:spcAft>
              <a:buClr>
                <a:prstClr val="white"/>
              </a:buClr>
              <a:buSzPct val="80000"/>
              <a:buFont typeface="Arial" pitchFamily="34" charset="0"/>
              <a:buNone/>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[2]Mora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Albiol</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-time high density people counter using morphological tools Systems, vol. 2, no. 4, pp. 204-218, Dec. 2001.</a:t>
            </a:r>
          </a:p>
          <a:p>
            <a:pPr marL="514350" marR="0" lvl="0" indent="-514350" algn="just" defTabSz="457200" rtl="0" eaLnBrk="1" fontAlgn="auto" latinLnBrk="1" hangingPunct="1">
              <a:lnSpc>
                <a:spcPct val="80000"/>
              </a:lnSpc>
              <a:spcBef>
                <a:spcPct val="20000"/>
              </a:spcBef>
              <a:spcAft>
                <a:spcPts val="600"/>
              </a:spcAft>
              <a:buClr>
                <a:prstClr val="white"/>
              </a:buClr>
              <a:buSzPct val="80000"/>
              <a:buFont typeface="Arial" pitchFamily="34" charset="0"/>
              <a:buNone/>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[3]T. H. Chen, T. Y. Chen and Z. X. Chen, "An Intelligent People-Flow Counting Method for Passing Through a Gate", 2006 IEEE International Conference on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Cybernetics&amp;Intelligent</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Systems (CIS),Bangkok, Thailand,pp.573-578, June 2006.</a:t>
            </a:r>
          </a:p>
          <a:p>
            <a:pPr marL="514350" marR="0" lvl="0" indent="-514350" algn="just" defTabSz="457200" rtl="0" eaLnBrk="1" fontAlgn="auto" latinLnBrk="1" hangingPunct="1">
              <a:lnSpc>
                <a:spcPct val="80000"/>
              </a:lnSpc>
              <a:spcBef>
                <a:spcPct val="20000"/>
              </a:spcBef>
              <a:spcAft>
                <a:spcPts val="600"/>
              </a:spcAft>
              <a:buClr>
                <a:prstClr val="white"/>
              </a:buClr>
              <a:buSzPct val="80000"/>
              <a:buFont typeface="Arial" pitchFamily="34" charset="0"/>
              <a:buNone/>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[4]Sarala A.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Dabhade</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&amp;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Mrunal</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S.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Bewoor</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 “Real Time Face Detection and Recognition using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Haar</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 based Cascade Classifier and Principal Component Analysis”, International Journal of Computer Science and Management Research, Vol 1, No. 1.(2012)</a:t>
            </a:r>
          </a:p>
          <a:p>
            <a:pPr marL="514350" marR="0" lvl="0" indent="-514350" algn="just" defTabSz="457200" rtl="0" eaLnBrk="1" fontAlgn="auto" latinLnBrk="1" hangingPunct="1">
              <a:lnSpc>
                <a:spcPct val="80000"/>
              </a:lnSpc>
              <a:spcBef>
                <a:spcPct val="20000"/>
              </a:spcBef>
              <a:spcAft>
                <a:spcPts val="600"/>
              </a:spcAft>
              <a:buClr>
                <a:prstClr val="white"/>
              </a:buClr>
              <a:buSzPct val="80000"/>
              <a:buFont typeface="Arial" pitchFamily="34" charset="0"/>
              <a:buNone/>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[5]Anusha, A. V., J. K.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Jayasree</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Anusree</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Bhaskar, and R. P.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Aneesh,“Facial</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expression recognition and gender classification using facial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patches.”International</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Conference on Communication System and Networks,21-23 July 2016 </a:t>
            </a:r>
          </a:p>
          <a:p>
            <a:pPr marL="514350" marR="0" lvl="0" indent="-514350" algn="just" defTabSz="457200" rtl="0" eaLnBrk="1" fontAlgn="auto" latinLnBrk="1" hangingPunct="1">
              <a:lnSpc>
                <a:spcPct val="80000"/>
              </a:lnSpc>
              <a:spcBef>
                <a:spcPct val="20000"/>
              </a:spcBef>
              <a:spcAft>
                <a:spcPts val="600"/>
              </a:spcAft>
              <a:buClr>
                <a:prstClr val="white"/>
              </a:buClr>
              <a:buSzPct val="80000"/>
              <a:buFont typeface="Arial" pitchFamily="34" charset="0"/>
              <a:buNone/>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[6]V. K and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Dr.S.Padmavath</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,”Facial parts detection using Viola Jones algorithm”, 4th International Conference on Advanced Computing and Communication Systems (ICACCS),06-07 January 2017</a:t>
            </a:r>
          </a:p>
          <a:p>
            <a:pPr marL="514350" marR="0" lvl="0" indent="-514350" algn="just" defTabSz="457200" rtl="0" eaLnBrk="1" fontAlgn="auto" latinLnBrk="1" hangingPunct="1">
              <a:lnSpc>
                <a:spcPct val="80000"/>
              </a:lnSpc>
              <a:spcBef>
                <a:spcPct val="20000"/>
              </a:spcBef>
              <a:spcAft>
                <a:spcPts val="600"/>
              </a:spcAft>
              <a:buClr>
                <a:prstClr val="white"/>
              </a:buClr>
              <a:buSzPct val="80000"/>
              <a:buFont typeface="Arial" pitchFamily="34" charset="0"/>
              <a:buNone/>
            </a:pP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[7]</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Holkunde</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Monalisa,Veerbhadra</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Bale,”Face</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Recognition and Counting using Raspberry Pi with </a:t>
            </a:r>
            <a:r>
              <a:rPr kumimoji="0" lang="en-US" altLang="en-US" sz="1400" b="0" i="0" u="none" strike="noStrike" kern="1200" cap="none" spc="0" normalizeH="0" baseline="0" noProof="0" dirty="0" err="1">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IOT”,Vol</a:t>
            </a:r>
            <a:r>
              <a:rPr kumimoji="0" lang="en-US" altLang="en-US" sz="1400" b="0" i="0" u="none" strike="noStrike" kern="1200" cap="none" spc="0" normalizeH="0" baseline="0" noProof="0" dirty="0">
                <a:ln>
                  <a:noFill/>
                </a:ln>
                <a:solidFill>
                  <a:prstClr val="black"/>
                </a:solidFill>
                <a:effectLst/>
                <a:uLnTx/>
                <a:uFillTx/>
                <a:latin typeface="Arial" panose="020B0604020202020204" pitchFamily="34" charset="0"/>
                <a:ea typeface="Arial" panose="020B0604020202020204" pitchFamily="34" charset="0"/>
                <a:cs typeface="Arial" panose="020B0604020202020204" pitchFamily="34" charset="0"/>
              </a:rPr>
              <a:t> 11, No. 1, Jan 2020.</a:t>
            </a:r>
            <a:r>
              <a:rPr kumimoji="0" lang="en-US" altLang="en-US" sz="1400" b="0" i="0" u="none" strike="noStrike" kern="1200" cap="none" spc="0" normalizeH="0" baseline="0" noProof="0" dirty="0">
                <a:ln>
                  <a:noFill/>
                </a:ln>
                <a:solidFill>
                  <a:schemeClr val="bg1"/>
                </a:solidFill>
                <a:effectLst/>
                <a:uLnTx/>
                <a:uFillTx/>
                <a:latin typeface="+mn-lt"/>
                <a:ea typeface="Arial" panose="020B0604020202020204" pitchFamily="34" charset="0"/>
                <a:cs typeface="Arial" panose="020B0604020202020204" pitchFamily="34" charset="0"/>
              </a:rPr>
              <a:t>Haar-like features.</a:t>
            </a:r>
            <a:endParaRPr kumimoji="0" lang="en-US" altLang="en-US" sz="1400" b="0" i="0" u="none" strike="noStrike" kern="1200" cap="none" spc="0" normalizeH="0" baseline="0" noProof="0" dirty="0">
              <a:ln>
                <a:noFill/>
              </a:ln>
              <a:solidFill>
                <a:prstClr val="black"/>
              </a:solidFill>
              <a:effectLst/>
              <a:uLnTx/>
              <a:uFillTx/>
              <a:latin typeface="+mn-lt"/>
              <a:ea typeface="Arial" panose="020B0604020202020204" pitchFamily="34" charset="0"/>
              <a:cs typeface="Arial" panose="020B06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1048646" name="Google Shape;264;p31"/>
          <p:cNvSpPr txBox="1">
            <a:spLocks noGrp="1"/>
          </p:cNvSpPr>
          <p:nvPr>
            <p:ph type="title"/>
          </p:nvPr>
        </p:nvSpPr>
        <p:spPr>
          <a:xfrm>
            <a:off x="2057400" y="2209800"/>
            <a:ext cx="4267200" cy="1143000"/>
          </a:xfrm>
          <a:prstGeom prst="rect">
            <a:avLst/>
          </a:prstGeom>
          <a:noFill/>
          <a:ln>
            <a:noFill/>
          </a:ln>
        </p:spPr>
        <p:txBody>
          <a:bodyPr spcFirstLastPara="1" wrap="square" lIns="91425" tIns="45700" rIns="91425" bIns="91425" anchor="b" anchorCtr="0">
            <a:noAutofit/>
          </a:bodyPr>
          <a:lstStyle/>
          <a:p>
            <a:pPr marL="0" lvl="0" indent="0" algn="ctr" rtl="0">
              <a:lnSpc>
                <a:spcPct val="100000"/>
              </a:lnSpc>
              <a:spcBef>
                <a:spcPts val="0"/>
              </a:spcBef>
              <a:spcAft>
                <a:spcPts val="0"/>
              </a:spcAft>
              <a:buClr>
                <a:schemeClr val="dk2"/>
              </a:buClr>
              <a:buSzPts val="4000"/>
              <a:buFont typeface="Arial"/>
              <a:buNone/>
            </a:pPr>
            <a:r>
              <a:rPr lang="en-US" sz="4000" b="1" i="0" u="none" dirty="0">
                <a:solidFill>
                  <a:schemeClr val="dk2"/>
                </a:solidFill>
                <a:latin typeface="+mn-lt"/>
                <a:ea typeface="Arial"/>
                <a:cs typeface="Arial"/>
                <a:sym typeface="Arial"/>
              </a:rPr>
              <a:t>THANK YOU</a:t>
            </a:r>
            <a:endParaRPr dirty="0">
              <a:latin typeface="+mn-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1048600" name="Google Shape;245;p28"/>
          <p:cNvSpPr txBox="1"/>
          <p:nvPr/>
        </p:nvSpPr>
        <p:spPr>
          <a:xfrm>
            <a:off x="0" y="0"/>
            <a:ext cx="9144000" cy="609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3200"/>
              <a:buFont typeface="Arial"/>
              <a:buNone/>
            </a:pPr>
            <a:r>
              <a:rPr lang="en-US" sz="3200" b="1" i="0" u="none" dirty="0">
                <a:solidFill>
                  <a:schemeClr val="dk1"/>
                </a:solidFill>
                <a:latin typeface="Arial"/>
                <a:ea typeface="Arial"/>
                <a:cs typeface="Arial"/>
                <a:sym typeface="Arial"/>
              </a:rPr>
              <a:t>Contents</a:t>
            </a:r>
            <a:endParaRPr dirty="0"/>
          </a:p>
        </p:txBody>
      </p:sp>
      <p:sp>
        <p:nvSpPr>
          <p:cNvPr id="1048601" name="Google Shape;246;p28"/>
          <p:cNvSpPr txBox="1"/>
          <p:nvPr/>
        </p:nvSpPr>
        <p:spPr>
          <a:xfrm>
            <a:off x="0" y="685800"/>
            <a:ext cx="9144000" cy="369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048602" name="Google Shape;247;p28"/>
          <p:cNvSpPr txBox="1">
            <a:spLocks noGrp="1"/>
          </p:cNvSpPr>
          <p:nvPr>
            <p:ph type="body" idx="4294967295"/>
          </p:nvPr>
        </p:nvSpPr>
        <p:spPr>
          <a:xfrm>
            <a:off x="609600" y="914400"/>
            <a:ext cx="8534400" cy="5334000"/>
          </a:xfrm>
          <a:prstGeom prst="rect">
            <a:avLst/>
          </a:prstGeom>
          <a:noFill/>
          <a:ln>
            <a:noFill/>
          </a:ln>
        </p:spPr>
        <p:txBody>
          <a:bodyPr spcFirstLastPara="1" wrap="square" lIns="91425" tIns="45700" rIns="91425" bIns="45700" anchor="t" anchorCtr="0">
            <a:noAutofit/>
          </a:bodyPr>
          <a:lstStyle/>
          <a:p>
            <a:pPr marL="273050" marR="0" lvl="0" indent="-273050" algn="l" rtl="0">
              <a:lnSpc>
                <a:spcPct val="200000"/>
              </a:lnSpc>
              <a:spcBef>
                <a:spcPts val="0"/>
              </a:spcBef>
              <a:spcAft>
                <a:spcPts val="0"/>
              </a:spcAft>
              <a:buClr>
                <a:schemeClr val="accent1"/>
              </a:buClr>
              <a:buSzPts val="1870"/>
              <a:buFont typeface="Noto Sans Symbols"/>
              <a:buChar char="⚫"/>
            </a:pPr>
            <a:r>
              <a:rPr lang="en-US" sz="2200" b="0" i="0" u="none" strike="noStrike" cap="none" dirty="0">
                <a:solidFill>
                  <a:schemeClr val="dk1"/>
                </a:solidFill>
                <a:latin typeface="Arial"/>
                <a:ea typeface="Arial"/>
                <a:cs typeface="Arial"/>
                <a:sym typeface="Arial"/>
              </a:rPr>
              <a:t>Introduction</a:t>
            </a:r>
            <a:endParaRPr dirty="0"/>
          </a:p>
          <a:p>
            <a:pPr marL="273050" marR="0" lvl="0" indent="-273050" algn="l" rtl="0">
              <a:lnSpc>
                <a:spcPct val="200000"/>
              </a:lnSpc>
              <a:spcBef>
                <a:spcPts val="500"/>
              </a:spcBef>
              <a:spcAft>
                <a:spcPts val="0"/>
              </a:spcAft>
              <a:buClr>
                <a:schemeClr val="accent1"/>
              </a:buClr>
              <a:buSzPts val="1870"/>
              <a:buFont typeface="Noto Sans Symbols"/>
              <a:buChar char="⚫"/>
            </a:pPr>
            <a:r>
              <a:rPr lang="en-US" sz="2200" b="0" i="0" u="none" strike="noStrike" cap="none" dirty="0">
                <a:solidFill>
                  <a:schemeClr val="dk1"/>
                </a:solidFill>
                <a:latin typeface="Arial"/>
                <a:ea typeface="Arial"/>
                <a:cs typeface="Arial"/>
                <a:sym typeface="Arial"/>
              </a:rPr>
              <a:t>Problem Statement</a:t>
            </a:r>
            <a:endParaRPr dirty="0"/>
          </a:p>
          <a:p>
            <a:pPr marL="273050" marR="0" lvl="0" indent="-273050" algn="l" rtl="0">
              <a:lnSpc>
                <a:spcPct val="200000"/>
              </a:lnSpc>
              <a:spcBef>
                <a:spcPts val="500"/>
              </a:spcBef>
              <a:spcAft>
                <a:spcPts val="0"/>
              </a:spcAft>
              <a:buClr>
                <a:schemeClr val="accent1"/>
              </a:buClr>
              <a:buSzPts val="1870"/>
              <a:buFont typeface="Noto Sans Symbols"/>
              <a:buChar char="⚫"/>
            </a:pPr>
            <a:r>
              <a:rPr lang="en-US" sz="2200" b="0" i="0" u="none" strike="noStrike" cap="none" dirty="0">
                <a:solidFill>
                  <a:schemeClr val="dk1"/>
                </a:solidFill>
                <a:latin typeface="Arial"/>
                <a:ea typeface="Arial"/>
                <a:cs typeface="Arial"/>
                <a:sym typeface="Arial"/>
              </a:rPr>
              <a:t>Literature Survey</a:t>
            </a:r>
            <a:endParaRPr dirty="0"/>
          </a:p>
          <a:p>
            <a:pPr marL="273050" marR="0" lvl="0" indent="-273050" algn="l" rtl="0">
              <a:lnSpc>
                <a:spcPct val="200000"/>
              </a:lnSpc>
              <a:spcBef>
                <a:spcPts val="500"/>
              </a:spcBef>
              <a:spcAft>
                <a:spcPts val="0"/>
              </a:spcAft>
              <a:buClr>
                <a:schemeClr val="accent1"/>
              </a:buClr>
              <a:buSzPts val="1870"/>
              <a:buFont typeface="Noto Sans Symbols"/>
              <a:buChar char="⚫"/>
            </a:pPr>
            <a:r>
              <a:rPr lang="en-US" sz="2200" b="0" i="0" u="none" strike="noStrike" cap="none" dirty="0">
                <a:solidFill>
                  <a:schemeClr val="dk1"/>
                </a:solidFill>
                <a:latin typeface="Arial"/>
                <a:ea typeface="Arial"/>
                <a:cs typeface="Arial"/>
                <a:sym typeface="Arial"/>
              </a:rPr>
              <a:t>Methodology</a:t>
            </a:r>
            <a:endParaRPr dirty="0"/>
          </a:p>
          <a:p>
            <a:pPr marL="273050" marR="0" lvl="0" indent="-273050" algn="l" rtl="0">
              <a:lnSpc>
                <a:spcPct val="200000"/>
              </a:lnSpc>
              <a:spcBef>
                <a:spcPts val="500"/>
              </a:spcBef>
              <a:spcAft>
                <a:spcPts val="0"/>
              </a:spcAft>
              <a:buClr>
                <a:schemeClr val="accent1"/>
              </a:buClr>
              <a:buSzPts val="1870"/>
              <a:buFont typeface="Noto Sans Symbols"/>
              <a:buChar char="⚫"/>
            </a:pPr>
            <a:r>
              <a:rPr lang="en-US" sz="2200" b="0" i="0" u="none" strike="noStrike" cap="none" dirty="0">
                <a:solidFill>
                  <a:schemeClr val="dk1"/>
                </a:solidFill>
                <a:latin typeface="Arial"/>
                <a:ea typeface="Arial"/>
                <a:cs typeface="Arial"/>
                <a:sym typeface="Arial"/>
              </a:rPr>
              <a:t>Work Done</a:t>
            </a:r>
            <a:endParaRPr dirty="0"/>
          </a:p>
          <a:p>
            <a:pPr marL="273050" marR="0" lvl="0" indent="-273050" algn="l" rtl="0">
              <a:lnSpc>
                <a:spcPct val="200000"/>
              </a:lnSpc>
              <a:spcBef>
                <a:spcPts val="500"/>
              </a:spcBef>
              <a:spcAft>
                <a:spcPts val="0"/>
              </a:spcAft>
              <a:buClr>
                <a:schemeClr val="accent1"/>
              </a:buClr>
              <a:buSzPts val="1870"/>
              <a:buFont typeface="Noto Sans Symbols"/>
              <a:buChar char="⚫"/>
            </a:pPr>
            <a:r>
              <a:rPr lang="en-US" sz="2200" b="0" i="0" u="none" strike="noStrike" cap="none" dirty="0">
                <a:solidFill>
                  <a:schemeClr val="dk1"/>
                </a:solidFill>
                <a:latin typeface="Arial"/>
                <a:ea typeface="Arial"/>
                <a:cs typeface="Arial"/>
                <a:sym typeface="Arial"/>
              </a:rPr>
              <a:t>References</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5" name="Title 1"/>
          <p:cNvSpPr>
            <a:spLocks noGrp="1"/>
          </p:cNvSpPr>
          <p:nvPr>
            <p:ph type="title"/>
          </p:nvPr>
        </p:nvSpPr>
        <p:spPr>
          <a:xfrm>
            <a:off x="0" y="0"/>
            <a:ext cx="9144000" cy="631370"/>
          </a:xfrm>
        </p:spPr>
        <p:txBody>
          <a:bodyPr>
            <a:noAutofit/>
          </a:bodyPr>
          <a:lstStyle/>
          <a:p>
            <a:pPr algn="ctr"/>
            <a:br>
              <a:rPr lang="en-US" sz="3200" b="1" dirty="0">
                <a:solidFill>
                  <a:schemeClr val="tx1"/>
                </a:solidFill>
                <a:latin typeface="+mj-lt"/>
              </a:rPr>
            </a:br>
            <a:br>
              <a:rPr lang="en-US" sz="3200" b="1" dirty="0">
                <a:solidFill>
                  <a:schemeClr val="tx1"/>
                </a:solidFill>
                <a:latin typeface="+mj-lt"/>
              </a:rPr>
            </a:br>
            <a:br>
              <a:rPr lang="en-US" sz="3200" b="1" dirty="0">
                <a:solidFill>
                  <a:schemeClr val="tx1"/>
                </a:solidFill>
                <a:latin typeface="+mj-lt"/>
              </a:rPr>
            </a:br>
            <a:br>
              <a:rPr lang="en-US" sz="3200" b="1" dirty="0">
                <a:solidFill>
                  <a:schemeClr val="tx1"/>
                </a:solidFill>
                <a:latin typeface="+mj-lt"/>
              </a:rPr>
            </a:br>
            <a:br>
              <a:rPr lang="en-US" sz="3200" b="1" dirty="0">
                <a:solidFill>
                  <a:schemeClr val="tx1"/>
                </a:solidFill>
                <a:latin typeface="+mj-lt"/>
              </a:rPr>
            </a:br>
            <a:br>
              <a:rPr lang="en-US" sz="3200" b="1" dirty="0">
                <a:solidFill>
                  <a:schemeClr val="tx1"/>
                </a:solidFill>
                <a:latin typeface="+mj-lt"/>
              </a:rPr>
            </a:br>
            <a:r>
              <a:rPr lang="en-US" sz="3200" b="1" dirty="0">
                <a:solidFill>
                  <a:schemeClr val="tx1"/>
                </a:solidFill>
                <a:latin typeface="+mj-lt"/>
              </a:rPr>
              <a:t>Introduction</a:t>
            </a:r>
            <a:endParaRPr lang="en-IN" sz="3200" b="1" dirty="0">
              <a:solidFill>
                <a:schemeClr val="tx1"/>
              </a:solidFill>
              <a:latin typeface="+mj-lt"/>
            </a:endParaRPr>
          </a:p>
        </p:txBody>
      </p:sp>
      <p:sp>
        <p:nvSpPr>
          <p:cNvPr id="1048606" name="TextBox 3"/>
          <p:cNvSpPr txBox="1"/>
          <p:nvPr/>
        </p:nvSpPr>
        <p:spPr>
          <a:xfrm>
            <a:off x="217714" y="816431"/>
            <a:ext cx="8511758" cy="3724096"/>
          </a:xfrm>
          <a:prstGeom prst="rect">
            <a:avLst/>
          </a:prstGeom>
          <a:noFill/>
        </p:spPr>
        <p:txBody>
          <a:bodyPr wrap="square">
            <a:spAutoFit/>
          </a:bodyPr>
          <a:lstStyle/>
          <a:p>
            <a:pPr marL="342900" marR="0" lvl="0" indent="-342900" algn="just" defTabSz="457200" rtl="0" eaLnBrk="1" fontAlgn="auto" latinLnBrk="0" hangingPunct="1">
              <a:lnSpc>
                <a:spcPct val="100000"/>
              </a:lnSpc>
              <a:spcBef>
                <a:spcPts val="0"/>
              </a:spcBef>
              <a:spcAft>
                <a:spcPts val="0"/>
              </a:spcAft>
              <a:buClrTx/>
              <a:buSzTx/>
              <a:buFont typeface="Wingdings" pitchFamily="2" charset="2"/>
              <a:buChar char="v"/>
            </a:pPr>
            <a:r>
              <a:rPr kumimoji="0" lang="en-US" altLang="en-US" sz="1800" b="0" i="0" u="none" strike="noStrike" kern="1200" cap="none" spc="0" normalizeH="0" baseline="0" noProof="0" dirty="0">
                <a:ln>
                  <a:noFill/>
                </a:ln>
                <a:solidFill>
                  <a:prstClr val="black"/>
                </a:solidFill>
                <a:effectLst/>
                <a:uLnTx/>
                <a:uFillTx/>
                <a:latin typeface="+mn-lt"/>
                <a:ea typeface="+mn-ea"/>
                <a:cs typeface="+mn-cs"/>
              </a:rPr>
              <a:t>Face recognition is a way of identifying or confirming an individual’s identity using their face.</a:t>
            </a:r>
          </a:p>
          <a:p>
            <a:pPr marL="342900" marR="0" lvl="0" indent="-342900" algn="just" defTabSz="457200" rtl="0" eaLnBrk="1" fontAlgn="auto" latinLnBrk="0" hangingPunct="1">
              <a:lnSpc>
                <a:spcPct val="100000"/>
              </a:lnSpc>
              <a:spcBef>
                <a:spcPts val="0"/>
              </a:spcBef>
              <a:spcAft>
                <a:spcPts val="0"/>
              </a:spcAft>
              <a:buClrTx/>
              <a:buSzTx/>
              <a:buFont typeface="Wingdings" pitchFamily="2" charset="2"/>
              <a:buChar char="v"/>
            </a:pPr>
            <a:endParaRPr kumimoji="0" lang="en-US" altLang="en-US" sz="1800" b="0" i="0" u="none" strike="noStrike" kern="1200" cap="none" spc="0" normalizeH="0" baseline="0" noProof="0" dirty="0">
              <a:ln>
                <a:noFill/>
              </a:ln>
              <a:solidFill>
                <a:prstClr val="black"/>
              </a:solidFill>
              <a:effectLst/>
              <a:uLnTx/>
              <a:uFillTx/>
              <a:latin typeface="+mn-lt"/>
              <a:ea typeface="+mn-ea"/>
              <a:cs typeface="+mn-cs"/>
            </a:endParaRPr>
          </a:p>
          <a:p>
            <a:pPr marL="342900" marR="0" lvl="0" indent="-342900" algn="just" defTabSz="457200" rtl="0" eaLnBrk="1" fontAlgn="auto" latinLnBrk="0" hangingPunct="1">
              <a:lnSpc>
                <a:spcPct val="100000"/>
              </a:lnSpc>
              <a:spcBef>
                <a:spcPts val="0"/>
              </a:spcBef>
              <a:spcAft>
                <a:spcPts val="0"/>
              </a:spcAft>
              <a:buClrTx/>
              <a:buSzTx/>
              <a:buFont typeface="Wingdings" pitchFamily="2" charset="2"/>
              <a:buChar char="v"/>
            </a:pPr>
            <a:r>
              <a:rPr kumimoji="0" lang="en-US" altLang="en-US" sz="1800" b="0" i="0" u="none" strike="noStrike" kern="1200" cap="none" spc="0" normalizeH="0" baseline="0" noProof="0" dirty="0">
                <a:ln>
                  <a:noFill/>
                </a:ln>
                <a:solidFill>
                  <a:prstClr val="black"/>
                </a:solidFill>
                <a:effectLst/>
                <a:uLnTx/>
                <a:uFillTx/>
                <a:latin typeface="+mn-lt"/>
                <a:ea typeface="+mn-ea"/>
                <a:cs typeface="+mn-cs"/>
              </a:rPr>
              <a:t>Facial recognition systems can be used to identify people in photos ,videos, or in real-time.</a:t>
            </a:r>
          </a:p>
          <a:p>
            <a:pPr marL="342900" marR="0" lvl="0" indent="-342900" algn="just" defTabSz="457200" rtl="0" eaLnBrk="1" fontAlgn="auto" latinLnBrk="0" hangingPunct="1">
              <a:lnSpc>
                <a:spcPct val="100000"/>
              </a:lnSpc>
              <a:spcBef>
                <a:spcPts val="0"/>
              </a:spcBef>
              <a:spcAft>
                <a:spcPts val="0"/>
              </a:spcAft>
              <a:buClrTx/>
              <a:buSzTx/>
              <a:buFont typeface="Wingdings" pitchFamily="2" charset="2"/>
              <a:buChar char="v"/>
            </a:pPr>
            <a:endParaRPr kumimoji="0" lang="en-US" altLang="en-US" sz="1800" b="0" i="0" u="none" strike="noStrike" kern="1200" cap="none" spc="0" normalizeH="0" baseline="0" noProof="0" dirty="0">
              <a:ln>
                <a:noFill/>
              </a:ln>
              <a:solidFill>
                <a:prstClr val="black"/>
              </a:solidFill>
              <a:effectLst/>
              <a:uLnTx/>
              <a:uFillTx/>
              <a:latin typeface="+mn-lt"/>
              <a:ea typeface="+mn-ea"/>
              <a:cs typeface="+mn-cs"/>
            </a:endParaRPr>
          </a:p>
          <a:p>
            <a:pPr marL="342900" marR="0" lvl="0" indent="-342900" algn="just" defTabSz="457200" rtl="0" eaLnBrk="1" fontAlgn="auto" latinLnBrk="0" hangingPunct="1">
              <a:lnSpc>
                <a:spcPct val="100000"/>
              </a:lnSpc>
              <a:spcBef>
                <a:spcPts val="0"/>
              </a:spcBef>
              <a:spcAft>
                <a:spcPts val="0"/>
              </a:spcAft>
              <a:buClrTx/>
              <a:buSzTx/>
              <a:buFont typeface="Wingdings" pitchFamily="2" charset="2"/>
              <a:buChar char="v"/>
            </a:pPr>
            <a:r>
              <a:rPr kumimoji="0" lang="en-US" altLang="en-US" sz="1800" b="0" i="0" u="none" strike="noStrike" kern="1200" cap="none" spc="0" normalizeH="0" baseline="0" noProof="0" dirty="0">
                <a:ln>
                  <a:noFill/>
                </a:ln>
                <a:solidFill>
                  <a:prstClr val="black"/>
                </a:solidFill>
                <a:effectLst/>
                <a:uLnTx/>
                <a:uFillTx/>
                <a:latin typeface="+mn-lt"/>
                <a:ea typeface="+mn-ea"/>
                <a:cs typeface="+mn-cs"/>
              </a:rPr>
              <a:t>Face recognition is one of the researches in area pattern recognition &amp; computer vision.</a:t>
            </a:r>
          </a:p>
          <a:p>
            <a:pPr marL="342900" marR="0" lvl="0" indent="-342900" algn="just" defTabSz="457200" rtl="0" eaLnBrk="1" fontAlgn="auto" latinLnBrk="0" hangingPunct="1">
              <a:lnSpc>
                <a:spcPct val="100000"/>
              </a:lnSpc>
              <a:spcBef>
                <a:spcPts val="0"/>
              </a:spcBef>
              <a:spcAft>
                <a:spcPts val="0"/>
              </a:spcAft>
              <a:buClrTx/>
              <a:buSzTx/>
              <a:buFont typeface="Wingdings" pitchFamily="2" charset="2"/>
              <a:buChar char="v"/>
            </a:pPr>
            <a:endParaRPr lang="en-US" altLang="en-US" sz="1800" kern="1200" dirty="0">
              <a:solidFill>
                <a:prstClr val="black"/>
              </a:solidFill>
              <a:latin typeface="+mn-lt"/>
              <a:ea typeface="+mn-ea"/>
              <a:cs typeface="+mn-cs"/>
            </a:endParaRPr>
          </a:p>
          <a:p>
            <a:pPr marL="342900" marR="0" lvl="0" indent="-342900" algn="just" defTabSz="457200" rtl="0" eaLnBrk="1" fontAlgn="auto" latinLnBrk="0" hangingPunct="1">
              <a:lnSpc>
                <a:spcPct val="100000"/>
              </a:lnSpc>
              <a:spcBef>
                <a:spcPts val="0"/>
              </a:spcBef>
              <a:spcAft>
                <a:spcPts val="0"/>
              </a:spcAft>
              <a:buClrTx/>
              <a:buSzTx/>
              <a:buFont typeface="Wingdings" pitchFamily="2" charset="2"/>
              <a:buChar char="v"/>
              <a:tabLst/>
              <a:defRPr/>
            </a:pPr>
            <a:r>
              <a:rPr kumimoji="0" lang="en-US" altLang="en-US" sz="1800" b="0" i="0" u="none" strike="noStrike" kern="1200" cap="none" spc="0" normalizeH="0" baseline="0" noProof="0" dirty="0">
                <a:ln>
                  <a:noFill/>
                </a:ln>
                <a:solidFill>
                  <a:prstClr val="black"/>
                </a:solidFill>
                <a:effectLst/>
                <a:uLnTx/>
                <a:uFillTx/>
                <a:latin typeface="+mn-lt"/>
                <a:ea typeface="+mn-ea"/>
                <a:cs typeface="+mn-cs"/>
              </a:rPr>
              <a:t>Gender detection plays a significant role in modern technology. The detection of gender has many dynamic applications such as social interaction, security maintenance and </a:t>
            </a:r>
            <a:r>
              <a:rPr kumimoji="0" lang="en-US" altLang="en-US" sz="1800" b="0" i="0" u="none" strike="noStrike" kern="1200" cap="none" spc="0" normalizeH="0" baseline="0" noProof="0" dirty="0" err="1">
                <a:ln>
                  <a:noFill/>
                </a:ln>
                <a:solidFill>
                  <a:prstClr val="black"/>
                </a:solidFill>
                <a:effectLst/>
                <a:uLnTx/>
                <a:uFillTx/>
                <a:latin typeface="+mn-lt"/>
                <a:ea typeface="+mn-ea"/>
                <a:cs typeface="+mn-cs"/>
              </a:rPr>
              <a:t>surveillance,video</a:t>
            </a:r>
            <a:r>
              <a:rPr kumimoji="0" lang="en-US" altLang="en-US" sz="1800" b="0" i="0" u="none" strike="noStrike" kern="1200" cap="none" spc="0" normalizeH="0" baseline="0" noProof="0" dirty="0">
                <a:ln>
                  <a:noFill/>
                </a:ln>
                <a:solidFill>
                  <a:prstClr val="black"/>
                </a:solidFill>
                <a:effectLst/>
                <a:uLnTx/>
                <a:uFillTx/>
                <a:latin typeface="+mn-lt"/>
                <a:ea typeface="+mn-ea"/>
                <a:cs typeface="+mn-cs"/>
              </a:rPr>
              <a:t> games, human-computer interaction, etc. </a:t>
            </a:r>
          </a:p>
          <a:p>
            <a:pPr marL="0" marR="0" lvl="0" indent="0" algn="l" defTabSz="457200" rtl="0" eaLnBrk="1" fontAlgn="auto" latinLnBrk="0" hangingPunct="1">
              <a:lnSpc>
                <a:spcPct val="100000"/>
              </a:lnSpc>
              <a:spcBef>
                <a:spcPts val="0"/>
              </a:spcBef>
              <a:spcAft>
                <a:spcPts val="0"/>
              </a:spcAft>
              <a:buClrTx/>
              <a:buSzTx/>
              <a:buFontTx/>
              <a:buNone/>
            </a:pPr>
            <a:endParaRPr kumimoji="0" lang="en-US" altLang="en-US" sz="2000" b="0" i="0" u="none" strike="noStrike" kern="1200" cap="none" spc="0" normalizeH="0" baseline="0" noProof="0" dirty="0">
              <a:ln>
                <a:noFill/>
              </a:ln>
              <a:solidFill>
                <a:prstClr val="black"/>
              </a:solidFill>
              <a:effectLst/>
              <a:uLnTx/>
              <a:uFillTx/>
              <a:latin typeface="+mn-lt"/>
              <a:ea typeface="+mn-ea"/>
              <a:cs typeface="+mn-cs"/>
            </a:endParaRPr>
          </a:p>
        </p:txBody>
      </p:sp>
      <p:pic>
        <p:nvPicPr>
          <p:cNvPr id="2097153" name="Picture 2"/>
          <p:cNvPicPr>
            <a:picLocks noChangeAspect="1"/>
          </p:cNvPicPr>
          <p:nvPr/>
        </p:nvPicPr>
        <p:blipFill>
          <a:blip r:embed="rId2"/>
          <a:stretch>
            <a:fillRect/>
          </a:stretch>
        </p:blipFill>
        <p:spPr>
          <a:xfrm>
            <a:off x="1473392" y="4363803"/>
            <a:ext cx="2232247" cy="1834023"/>
          </a:xfrm>
          <a:prstGeom prst="rect">
            <a:avLst/>
          </a:prstGeom>
          <a:ln>
            <a:solidFill>
              <a:schemeClr val="tx1"/>
            </a:solidFill>
          </a:ln>
          <a:effectLst>
            <a:outerShdw blurRad="292100" dist="139700" dir="2700000" algn="tl" rotWithShape="0">
              <a:srgbClr val="333333">
                <a:alpha val="65000"/>
              </a:srgbClr>
            </a:outerShdw>
          </a:effectLst>
        </p:spPr>
      </p:pic>
      <p:pic>
        <p:nvPicPr>
          <p:cNvPr id="2097154" name="Picture 1"/>
          <p:cNvPicPr>
            <a:picLocks noChangeAspect="1"/>
          </p:cNvPicPr>
          <p:nvPr/>
        </p:nvPicPr>
        <p:blipFill>
          <a:blip r:embed="rId3"/>
          <a:stretch>
            <a:fillRect/>
          </a:stretch>
        </p:blipFill>
        <p:spPr>
          <a:xfrm>
            <a:off x="4961317" y="4374036"/>
            <a:ext cx="3234991" cy="1813555"/>
          </a:xfrm>
          <a:prstGeom prst="rect">
            <a:avLst/>
          </a:prstGeom>
          <a:ln>
            <a:solidFill>
              <a:schemeClr val="tx1"/>
            </a:solidFill>
          </a:ln>
          <a:effectLst>
            <a:outerShdw blurRad="292100" dist="139700" dir="2700000" algn="tl" rotWithShape="0">
              <a:srgbClr val="333333">
                <a:alpha val="65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
          <p:cNvSpPr>
            <a:spLocks noGrp="1"/>
          </p:cNvSpPr>
          <p:nvPr>
            <p:ph type="title"/>
          </p:nvPr>
        </p:nvSpPr>
        <p:spPr>
          <a:xfrm>
            <a:off x="0" y="130629"/>
            <a:ext cx="9144000" cy="457200"/>
          </a:xfrm>
        </p:spPr>
        <p:txBody>
          <a:bodyPr>
            <a:noAutofit/>
          </a:bodyPr>
          <a:lstStyle/>
          <a:p>
            <a:pPr algn="ctr"/>
            <a:r>
              <a:rPr kumimoji="0" lang="en-US" altLang="en-US" sz="3200" b="1" i="0" u="none" strike="noStrike" kern="1200" cap="all" spc="0" normalizeH="0" baseline="0" noProof="0" dirty="0">
                <a:ln w="3175" cmpd="sng">
                  <a:noFill/>
                </a:ln>
                <a:solidFill>
                  <a:prstClr val="black"/>
                </a:solidFill>
                <a:effectLst>
                  <a:outerShdw blurRad="38100" dist="38100" dir="2700000" algn="tl">
                    <a:srgbClr val="C0C0C0"/>
                  </a:outerShdw>
                </a:effectLst>
                <a:uLnTx/>
                <a:uFillTx/>
                <a:latin typeface="+mj-lt"/>
                <a:ea typeface="+mn-ea"/>
                <a:cs typeface="+mn-cs"/>
              </a:rPr>
              <a:t>PROBLEM STATEMENT</a:t>
            </a:r>
            <a:endParaRPr lang="en-IN" sz="3200" b="1" dirty="0">
              <a:latin typeface="+mj-lt"/>
            </a:endParaRPr>
          </a:p>
        </p:txBody>
      </p:sp>
      <p:sp>
        <p:nvSpPr>
          <p:cNvPr id="1048608" name="TextBox 7"/>
          <p:cNvSpPr txBox="1"/>
          <p:nvPr/>
        </p:nvSpPr>
        <p:spPr>
          <a:xfrm>
            <a:off x="314697" y="860466"/>
            <a:ext cx="8312876" cy="1754326"/>
          </a:xfrm>
          <a:prstGeom prst="rect">
            <a:avLst/>
          </a:prstGeom>
          <a:noFill/>
        </p:spPr>
        <p:txBody>
          <a:bodyPr wrap="square">
            <a:spAutoFit/>
          </a:bodyPr>
          <a:lstStyle/>
          <a:p>
            <a:pPr marL="285750" marR="0" lvl="0" indent="-285750" algn="l" defTabSz="457200" rtl="0" eaLnBrk="1" fontAlgn="auto" latinLnBrk="0" hangingPunct="1">
              <a:lnSpc>
                <a:spcPct val="100000"/>
              </a:lnSpc>
              <a:spcBef>
                <a:spcPts val="0"/>
              </a:spcBef>
              <a:spcAft>
                <a:spcPts val="0"/>
              </a:spcAft>
              <a:buClrTx/>
              <a:buSzTx/>
              <a:buFont typeface="Wingdings" pitchFamily="2" charset="2"/>
              <a:buChar char="v"/>
            </a:pPr>
            <a:r>
              <a:rPr kumimoji="0" lang="en-US" altLang="zh-CN" sz="1800" b="0" i="0" u="none" strike="noStrike" kern="1200" cap="none" spc="0" normalizeH="0" baseline="0" noProof="0" dirty="0">
                <a:ln>
                  <a:noFill/>
                </a:ln>
                <a:solidFill>
                  <a:prstClr val="black"/>
                </a:solidFill>
                <a:effectLst/>
                <a:uLnTx/>
                <a:uFillTx/>
                <a:latin typeface="+mj-lt"/>
                <a:cs typeface="+mn-cs"/>
              </a:rPr>
              <a:t> To recognize the </a:t>
            </a:r>
            <a:r>
              <a:rPr lang="en-US" altLang="zh-CN" sz="1800" kern="1200" dirty="0">
                <a:solidFill>
                  <a:prstClr val="black"/>
                </a:solidFill>
                <a:latin typeface="+mj-lt"/>
                <a:cs typeface="+mn-cs"/>
              </a:rPr>
              <a:t>face </a:t>
            </a:r>
            <a:r>
              <a:rPr kumimoji="0" lang="en-US" altLang="zh-CN" sz="1800" b="0" i="0" u="none" strike="noStrike" kern="1200" cap="none" spc="0" normalizeH="0" baseline="0" noProof="0" dirty="0">
                <a:ln>
                  <a:noFill/>
                </a:ln>
                <a:solidFill>
                  <a:prstClr val="black"/>
                </a:solidFill>
                <a:effectLst/>
                <a:uLnTx/>
                <a:uFillTx/>
                <a:latin typeface="+mj-lt"/>
                <a:cs typeface="+mn-cs"/>
              </a:rPr>
              <a:t>of a person also detect the gender of a person and keep a count on the number of visitors in the shopping Centre.</a:t>
            </a:r>
          </a:p>
          <a:p>
            <a:pPr marL="0" marR="0" lvl="0" indent="0" algn="l" defTabSz="457200" rtl="0" eaLnBrk="1" fontAlgn="auto" latinLnBrk="0" hangingPunct="1">
              <a:lnSpc>
                <a:spcPct val="100000"/>
              </a:lnSpc>
              <a:spcBef>
                <a:spcPts val="0"/>
              </a:spcBef>
              <a:spcAft>
                <a:spcPts val="0"/>
              </a:spcAft>
              <a:buClrTx/>
              <a:buSzTx/>
              <a:buFontTx/>
              <a:buNone/>
            </a:pPr>
            <a:endParaRPr kumimoji="0" lang="en-US" altLang="zh-CN" sz="1800" b="0" i="0" u="none" strike="noStrike" kern="1200" cap="none" spc="0" normalizeH="0" baseline="0" noProof="0" dirty="0">
              <a:ln>
                <a:noFill/>
              </a:ln>
              <a:solidFill>
                <a:prstClr val="black"/>
              </a:solidFill>
              <a:effectLst/>
              <a:uLnTx/>
              <a:uFillTx/>
              <a:latin typeface="+mj-lt"/>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pPr>
            <a:r>
              <a:rPr kumimoji="0" lang="en-US" altLang="zh-CN" sz="1800" b="0" i="0" u="none" strike="noStrike" kern="1200" cap="none" spc="0" normalizeH="0" baseline="0" noProof="0" dirty="0">
                <a:ln>
                  <a:noFill/>
                </a:ln>
                <a:solidFill>
                  <a:prstClr val="black"/>
                </a:solidFill>
                <a:effectLst/>
                <a:uLnTx/>
                <a:uFillTx/>
                <a:latin typeface="+mj-lt"/>
                <a:cs typeface="+mn-cs"/>
              </a:rPr>
              <a:t> To be more </a:t>
            </a:r>
            <a:r>
              <a:rPr kumimoji="0" lang="en-US" altLang="zh-CN" sz="1800" b="0" i="0" u="none" strike="noStrike" kern="1200" cap="none" spc="0" normalizeH="0" baseline="0" noProof="0" dirty="0" err="1">
                <a:ln>
                  <a:noFill/>
                </a:ln>
                <a:solidFill>
                  <a:prstClr val="black"/>
                </a:solidFill>
                <a:effectLst/>
                <a:uLnTx/>
                <a:uFillTx/>
                <a:latin typeface="+mj-lt"/>
                <a:cs typeface="+mn-cs"/>
              </a:rPr>
              <a:t>precise,if</a:t>
            </a:r>
            <a:r>
              <a:rPr kumimoji="0" lang="en-US" altLang="zh-CN" sz="1800" b="0" i="0" u="none" strike="noStrike" kern="1200" cap="none" spc="0" normalizeH="0" baseline="0" noProof="0" dirty="0">
                <a:ln>
                  <a:noFill/>
                </a:ln>
                <a:solidFill>
                  <a:prstClr val="black"/>
                </a:solidFill>
                <a:effectLst/>
                <a:uLnTx/>
                <a:uFillTx/>
                <a:latin typeface="+mj-lt"/>
                <a:cs typeface="+mn-cs"/>
              </a:rPr>
              <a:t> the person’s face does not matches with the dataset present in the </a:t>
            </a:r>
            <a:r>
              <a:rPr kumimoji="0" lang="en-US" altLang="zh-CN" sz="1800" b="0" i="0" u="none" strike="noStrike" kern="1200" cap="none" spc="0" normalizeH="0" baseline="0" noProof="0" dirty="0" err="1">
                <a:ln>
                  <a:noFill/>
                </a:ln>
                <a:solidFill>
                  <a:prstClr val="black"/>
                </a:solidFill>
                <a:effectLst/>
                <a:uLnTx/>
                <a:uFillTx/>
                <a:latin typeface="+mj-lt"/>
                <a:cs typeface="+mn-cs"/>
              </a:rPr>
              <a:t>system,then</a:t>
            </a:r>
            <a:r>
              <a:rPr kumimoji="0" lang="en-US" altLang="zh-CN" sz="1800" b="0" i="0" u="none" strike="noStrike" kern="1200" cap="none" spc="0" normalizeH="0" baseline="0" noProof="0" dirty="0">
                <a:ln>
                  <a:noFill/>
                </a:ln>
                <a:solidFill>
                  <a:prstClr val="black"/>
                </a:solidFill>
                <a:effectLst/>
                <a:uLnTx/>
                <a:uFillTx/>
                <a:latin typeface="+mj-lt"/>
                <a:cs typeface="+mn-cs"/>
              </a:rPr>
              <a:t> it shows that the person is unknown and it will classify whether it is male or female and keep the count of it.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1048609" name="Google Shape;252;p29"/>
          <p:cNvSpPr txBox="1">
            <a:spLocks noGrp="1"/>
          </p:cNvSpPr>
          <p:nvPr>
            <p:ph type="title"/>
          </p:nvPr>
        </p:nvSpPr>
        <p:spPr>
          <a:xfrm>
            <a:off x="0" y="76200"/>
            <a:ext cx="9144000" cy="457200"/>
          </a:xfrm>
          <a:prstGeom prst="rect">
            <a:avLst/>
          </a:prstGeom>
          <a:noFill/>
          <a:ln>
            <a:noFill/>
          </a:ln>
        </p:spPr>
        <p:txBody>
          <a:bodyPr spcFirstLastPara="1" wrap="square" lIns="91425" tIns="45700" rIns="91425" bIns="91425" anchor="b" anchorCtr="0">
            <a:normAutofit fontScale="90000"/>
          </a:bodyPr>
          <a:lstStyle/>
          <a:p>
            <a:pPr marL="0" lvl="0" indent="0" algn="l" rtl="0">
              <a:lnSpc>
                <a:spcPct val="100000"/>
              </a:lnSpc>
              <a:spcBef>
                <a:spcPts val="0"/>
              </a:spcBef>
              <a:spcAft>
                <a:spcPts val="0"/>
              </a:spcAft>
              <a:buClr>
                <a:schemeClr val="lt1"/>
              </a:buClr>
              <a:buSzPts val="2200"/>
              <a:buFont typeface="Arial Black"/>
              <a:buNone/>
            </a:pPr>
            <a:br>
              <a:rPr lang="en-US" sz="2200" b="0" i="0" u="none">
                <a:solidFill>
                  <a:schemeClr val="lt1"/>
                </a:solidFill>
                <a:latin typeface="Arial Black"/>
                <a:ea typeface="Arial Black"/>
                <a:cs typeface="Arial Black"/>
                <a:sym typeface="Arial Black"/>
              </a:rPr>
            </a:br>
            <a:br>
              <a:rPr lang="en-US" sz="2200" b="0" i="0" u="none">
                <a:solidFill>
                  <a:schemeClr val="lt1"/>
                </a:solidFill>
                <a:latin typeface="Arial"/>
                <a:ea typeface="Arial"/>
                <a:cs typeface="Arial"/>
                <a:sym typeface="Arial"/>
              </a:rPr>
            </a:br>
            <a:r>
              <a:rPr lang="en-US" sz="2200" b="0" i="0" u="none">
                <a:solidFill>
                  <a:schemeClr val="dk1"/>
                </a:solidFill>
                <a:latin typeface="Arial Black"/>
                <a:ea typeface="Arial Black"/>
                <a:cs typeface="Arial Black"/>
                <a:sym typeface="Arial Black"/>
              </a:rPr>
              <a:t>Literature Survey</a:t>
            </a:r>
          </a:p>
        </p:txBody>
      </p:sp>
      <p:graphicFrame>
        <p:nvGraphicFramePr>
          <p:cNvPr id="4194305" name="Table 2"/>
          <p:cNvGraphicFramePr>
            <a:graphicFrameLocks noGrp="1"/>
          </p:cNvGraphicFramePr>
          <p:nvPr/>
        </p:nvGraphicFramePr>
        <p:xfrm>
          <a:off x="533400" y="1001487"/>
          <a:ext cx="8186057" cy="5376178"/>
        </p:xfrm>
        <a:graphic>
          <a:graphicData uri="http://schemas.openxmlformats.org/drawingml/2006/table">
            <a:tbl>
              <a:tblPr>
                <a:tableStyleId>{3C2FFA5D-87B4-456A-9821-1D502468CF0F}</a:tableStyleId>
              </a:tblPr>
              <a:tblGrid>
                <a:gridCol w="538398">
                  <a:extLst>
                    <a:ext uri="{9D8B030D-6E8A-4147-A177-3AD203B41FA5}">
                      <a16:colId xmlns:a16="http://schemas.microsoft.com/office/drawing/2014/main" val="20000"/>
                    </a:ext>
                  </a:extLst>
                </a:gridCol>
                <a:gridCol w="1664131">
                  <a:extLst>
                    <a:ext uri="{9D8B030D-6E8A-4147-A177-3AD203B41FA5}">
                      <a16:colId xmlns:a16="http://schemas.microsoft.com/office/drawing/2014/main" val="20001"/>
                    </a:ext>
                  </a:extLst>
                </a:gridCol>
                <a:gridCol w="1590712">
                  <a:extLst>
                    <a:ext uri="{9D8B030D-6E8A-4147-A177-3AD203B41FA5}">
                      <a16:colId xmlns:a16="http://schemas.microsoft.com/office/drawing/2014/main" val="20002"/>
                    </a:ext>
                  </a:extLst>
                </a:gridCol>
                <a:gridCol w="1847675">
                  <a:extLst>
                    <a:ext uri="{9D8B030D-6E8A-4147-A177-3AD203B41FA5}">
                      <a16:colId xmlns:a16="http://schemas.microsoft.com/office/drawing/2014/main" val="20003"/>
                    </a:ext>
                  </a:extLst>
                </a:gridCol>
                <a:gridCol w="2545141">
                  <a:extLst>
                    <a:ext uri="{9D8B030D-6E8A-4147-A177-3AD203B41FA5}">
                      <a16:colId xmlns:a16="http://schemas.microsoft.com/office/drawing/2014/main" val="20004"/>
                    </a:ext>
                  </a:extLst>
                </a:gridCol>
              </a:tblGrid>
              <a:tr h="183223">
                <a:tc>
                  <a:txBody>
                    <a:bodyPr/>
                    <a:lstStyle/>
                    <a:p>
                      <a:pPr marL="3175" rtl="0" fontAlgn="t">
                        <a:spcBef>
                          <a:spcPts val="0"/>
                        </a:spcBef>
                        <a:spcAft>
                          <a:spcPts val="0"/>
                        </a:spcAft>
                      </a:pPr>
                      <a:r>
                        <a:rPr lang="en-IN" sz="1050" u="none" strike="noStrike">
                          <a:effectLst/>
                        </a:rPr>
                        <a:t>Sr No. </a:t>
                      </a:r>
                      <a:endParaRPr lang="en-IN" sz="1050">
                        <a:effectLst/>
                      </a:endParaRPr>
                    </a:p>
                  </a:txBody>
                  <a:tcPr marL="26432" marR="19201" marT="13715" marB="748"/>
                </a:tc>
                <a:tc>
                  <a:txBody>
                    <a:bodyPr/>
                    <a:lstStyle/>
                    <a:p>
                      <a:pPr marR="24130" algn="ctr" rtl="0" fontAlgn="t">
                        <a:spcBef>
                          <a:spcPts val="0"/>
                        </a:spcBef>
                        <a:spcAft>
                          <a:spcPts val="0"/>
                        </a:spcAft>
                      </a:pPr>
                      <a:r>
                        <a:rPr lang="en-IN" sz="1050" u="none" strike="noStrike">
                          <a:effectLst/>
                        </a:rPr>
                        <a:t>Title </a:t>
                      </a:r>
                      <a:endParaRPr lang="en-IN" sz="1050">
                        <a:effectLst/>
                      </a:endParaRPr>
                    </a:p>
                  </a:txBody>
                  <a:tcPr marL="26432" marR="19201" marT="13715" marB="748"/>
                </a:tc>
                <a:tc>
                  <a:txBody>
                    <a:bodyPr/>
                    <a:lstStyle/>
                    <a:p>
                      <a:pPr marR="21590" algn="ctr" rtl="0" fontAlgn="t">
                        <a:spcBef>
                          <a:spcPts val="0"/>
                        </a:spcBef>
                        <a:spcAft>
                          <a:spcPts val="0"/>
                        </a:spcAft>
                      </a:pPr>
                      <a:r>
                        <a:rPr lang="en-IN" sz="1050" u="none" strike="noStrike">
                          <a:effectLst/>
                        </a:rPr>
                        <a:t>Authors </a:t>
                      </a:r>
                      <a:endParaRPr lang="en-IN" sz="1050">
                        <a:effectLst/>
                      </a:endParaRPr>
                    </a:p>
                  </a:txBody>
                  <a:tcPr marL="26432" marR="19201" marT="13715" marB="748"/>
                </a:tc>
                <a:tc>
                  <a:txBody>
                    <a:bodyPr/>
                    <a:lstStyle/>
                    <a:p>
                      <a:pPr algn="ctr" rtl="0" fontAlgn="t">
                        <a:spcBef>
                          <a:spcPts val="0"/>
                        </a:spcBef>
                        <a:spcAft>
                          <a:spcPts val="0"/>
                        </a:spcAft>
                      </a:pPr>
                      <a:r>
                        <a:rPr lang="en-IN" sz="1050" u="none" strike="noStrike">
                          <a:effectLst/>
                        </a:rPr>
                        <a:t>Publication/Journal /Year </a:t>
                      </a:r>
                      <a:endParaRPr lang="en-IN" sz="1050">
                        <a:effectLst/>
                      </a:endParaRPr>
                    </a:p>
                  </a:txBody>
                  <a:tcPr marL="26432" marR="19201" marT="13715" marB="748"/>
                </a:tc>
                <a:tc>
                  <a:txBody>
                    <a:bodyPr/>
                    <a:lstStyle/>
                    <a:p>
                      <a:pPr marR="15240" algn="ctr" rtl="0" fontAlgn="t">
                        <a:spcBef>
                          <a:spcPts val="0"/>
                        </a:spcBef>
                        <a:spcAft>
                          <a:spcPts val="0"/>
                        </a:spcAft>
                      </a:pPr>
                      <a:r>
                        <a:rPr lang="en-IN" sz="1050" u="none" strike="noStrike">
                          <a:effectLst/>
                        </a:rPr>
                        <a:t>Remark </a:t>
                      </a:r>
                      <a:endParaRPr lang="en-IN" sz="1050">
                        <a:effectLst/>
                      </a:endParaRPr>
                    </a:p>
                  </a:txBody>
                  <a:tcPr marL="26432" marR="19201" marT="13715" marB="748"/>
                </a:tc>
                <a:extLst>
                  <a:ext uri="{0D108BD9-81ED-4DB2-BD59-A6C34878D82A}">
                    <a16:rowId xmlns:a16="http://schemas.microsoft.com/office/drawing/2014/main" val="10000"/>
                  </a:ext>
                </a:extLst>
              </a:tr>
              <a:tr h="938065">
                <a:tc>
                  <a:txBody>
                    <a:bodyPr/>
                    <a:lstStyle/>
                    <a:p>
                      <a:pPr marL="3175" rtl="0" fontAlgn="t">
                        <a:spcBef>
                          <a:spcPts val="0"/>
                        </a:spcBef>
                        <a:spcAft>
                          <a:spcPts val="0"/>
                        </a:spcAft>
                      </a:pPr>
                      <a:r>
                        <a:rPr lang="en-IN" sz="1050" u="none" strike="noStrike">
                          <a:effectLst/>
                        </a:rPr>
                        <a:t>1) </a:t>
                      </a:r>
                      <a:endParaRPr lang="en-IN" sz="1050">
                        <a:effectLst/>
                      </a:endParaRPr>
                    </a:p>
                  </a:txBody>
                  <a:tcPr marL="26432" marR="19201" marT="13715" marB="748"/>
                </a:tc>
                <a:tc>
                  <a:txBody>
                    <a:bodyPr/>
                    <a:lstStyle/>
                    <a:p>
                      <a:pPr marR="325755" algn="just" rtl="0" fontAlgn="t">
                        <a:spcBef>
                          <a:spcPts val="0"/>
                        </a:spcBef>
                        <a:spcAft>
                          <a:spcPts val="0"/>
                        </a:spcAft>
                      </a:pPr>
                      <a:r>
                        <a:rPr lang="en-US" sz="1050" u="none" strike="noStrike">
                          <a:effectLst/>
                        </a:rPr>
                        <a:t>Face detection using Haar Based Cascade classifier and recognition using Principle Component analysis.</a:t>
                      </a:r>
                      <a:endParaRPr lang="en-US" sz="1050">
                        <a:effectLst/>
                      </a:endParaRPr>
                    </a:p>
                  </a:txBody>
                  <a:tcPr marL="26432" marR="19201" marT="13715" marB="748"/>
                </a:tc>
                <a:tc>
                  <a:txBody>
                    <a:bodyPr/>
                    <a:lstStyle/>
                    <a:p>
                      <a:pPr rtl="0" fontAlgn="t">
                        <a:spcBef>
                          <a:spcPts val="0"/>
                        </a:spcBef>
                        <a:spcAft>
                          <a:spcPts val="0"/>
                        </a:spcAft>
                      </a:pPr>
                      <a:r>
                        <a:rPr lang="en-IN" sz="1050" u="none" strike="noStrike">
                          <a:effectLst/>
                        </a:rPr>
                        <a:t>Sarala A. Dabhade &amp; Mrunal S. Bewoor, [2012] </a:t>
                      </a:r>
                      <a:endParaRPr lang="en-IN" sz="1050">
                        <a:effectLst/>
                      </a:endParaRPr>
                    </a:p>
                    <a:p>
                      <a:pPr rtl="0" fontAlgn="t">
                        <a:spcBef>
                          <a:spcPts val="0"/>
                        </a:spcBef>
                        <a:spcAft>
                          <a:spcPts val="0"/>
                        </a:spcAft>
                      </a:pPr>
                      <a:r>
                        <a:rPr lang="en-IN" sz="1050" u="none" strike="noStrike">
                          <a:effectLst/>
                        </a:rPr>
                        <a:t>  </a:t>
                      </a:r>
                      <a:endParaRPr lang="en-IN" sz="1050">
                        <a:effectLst/>
                      </a:endParaRPr>
                    </a:p>
                    <a:p>
                      <a:pPr rtl="0" fontAlgn="t">
                        <a:spcBef>
                          <a:spcPts val="0"/>
                        </a:spcBef>
                        <a:spcAft>
                          <a:spcPts val="0"/>
                        </a:spcAft>
                      </a:pPr>
                      <a:r>
                        <a:rPr lang="en-IN" sz="1050" u="none" strike="noStrike">
                          <a:effectLst/>
                        </a:rPr>
                        <a:t> </a:t>
                      </a:r>
                      <a:endParaRPr lang="en-IN" sz="1050">
                        <a:effectLst/>
                      </a:endParaRPr>
                    </a:p>
                  </a:txBody>
                  <a:tcPr marL="26432" marR="19201" marT="13715" marB="748"/>
                </a:tc>
                <a:tc>
                  <a:txBody>
                    <a:bodyPr/>
                    <a:lstStyle/>
                    <a:p>
                      <a:pPr rtl="0" fontAlgn="t">
                        <a:spcBef>
                          <a:spcPts val="0"/>
                        </a:spcBef>
                        <a:spcAft>
                          <a:spcPts val="0"/>
                        </a:spcAft>
                      </a:pPr>
                      <a:r>
                        <a:rPr lang="en-US" sz="1050" u="none" strike="noStrike" dirty="0">
                          <a:effectLst/>
                        </a:rPr>
                        <a:t>International Journal of Research in Advent Technology,  </a:t>
                      </a:r>
                      <a:endParaRPr lang="en-US" sz="1050" dirty="0">
                        <a:effectLst/>
                      </a:endParaRPr>
                    </a:p>
                    <a:p>
                      <a:pPr rtl="0" fontAlgn="t">
                        <a:spcBef>
                          <a:spcPts val="0"/>
                        </a:spcBef>
                        <a:spcAft>
                          <a:spcPts val="0"/>
                        </a:spcAft>
                      </a:pPr>
                      <a:r>
                        <a:rPr lang="en-US" sz="1050" u="none" strike="noStrike" dirty="0">
                          <a:effectLst/>
                        </a:rPr>
                        <a:t> 2019 </a:t>
                      </a:r>
                      <a:endParaRPr lang="en-US" sz="1050" dirty="0">
                        <a:effectLst/>
                      </a:endParaRPr>
                    </a:p>
                    <a:p>
                      <a:pPr rtl="0" fontAlgn="t">
                        <a:spcBef>
                          <a:spcPts val="0"/>
                        </a:spcBef>
                        <a:spcAft>
                          <a:spcPts val="0"/>
                        </a:spcAft>
                      </a:pPr>
                      <a:r>
                        <a:rPr lang="en-US" sz="1050" u="none" strike="noStrike" dirty="0">
                          <a:effectLst/>
                        </a:rPr>
                        <a:t> </a:t>
                      </a:r>
                      <a:endParaRPr lang="en-US" sz="1050" dirty="0">
                        <a:effectLst/>
                      </a:endParaRPr>
                    </a:p>
                  </a:txBody>
                  <a:tcPr marL="26432" marR="19201" marT="13715" marB="748"/>
                </a:tc>
                <a:tc>
                  <a:txBody>
                    <a:bodyPr/>
                    <a:lstStyle/>
                    <a:p>
                      <a:pPr marL="3175" rtl="0" fontAlgn="t">
                        <a:spcBef>
                          <a:spcPts val="0"/>
                        </a:spcBef>
                        <a:spcAft>
                          <a:spcPts val="0"/>
                        </a:spcAft>
                      </a:pPr>
                      <a:r>
                        <a:rPr lang="en-US" sz="1050" u="none" strike="noStrike">
                          <a:effectLst/>
                        </a:rPr>
                        <a:t>The goal is to implement the system (model) for a particular face and distinguish it from a large number of stored faces with some real-time variations as well. </a:t>
                      </a:r>
                      <a:endParaRPr lang="en-US" sz="1050">
                        <a:effectLst/>
                      </a:endParaRPr>
                    </a:p>
                  </a:txBody>
                  <a:tcPr marL="26432" marR="19201" marT="13715" marB="748"/>
                </a:tc>
                <a:extLst>
                  <a:ext uri="{0D108BD9-81ED-4DB2-BD59-A6C34878D82A}">
                    <a16:rowId xmlns:a16="http://schemas.microsoft.com/office/drawing/2014/main" val="10001"/>
                  </a:ext>
                </a:extLst>
              </a:tr>
              <a:tr h="1092090">
                <a:tc>
                  <a:txBody>
                    <a:bodyPr/>
                    <a:lstStyle/>
                    <a:p>
                      <a:pPr marL="3175" rtl="0" fontAlgn="t">
                        <a:spcBef>
                          <a:spcPts val="0"/>
                        </a:spcBef>
                        <a:spcAft>
                          <a:spcPts val="0"/>
                        </a:spcAft>
                      </a:pPr>
                      <a:r>
                        <a:rPr lang="en-IN" sz="1050" u="none" strike="noStrike">
                          <a:effectLst/>
                        </a:rPr>
                        <a:t>2) </a:t>
                      </a:r>
                      <a:endParaRPr lang="en-IN" sz="1050">
                        <a:effectLst/>
                      </a:endParaRPr>
                    </a:p>
                  </a:txBody>
                  <a:tcPr marL="26432" marR="19201" marT="13715" marB="748"/>
                </a:tc>
                <a:tc>
                  <a:txBody>
                    <a:bodyPr/>
                    <a:lstStyle/>
                    <a:p>
                      <a:pPr rtl="0" fontAlgn="t">
                        <a:spcBef>
                          <a:spcPts val="0"/>
                        </a:spcBef>
                        <a:spcAft>
                          <a:spcPts val="0"/>
                        </a:spcAft>
                      </a:pPr>
                      <a:r>
                        <a:rPr lang="en-US" sz="1050" u="none" strike="noStrike">
                          <a:effectLst/>
                        </a:rPr>
                        <a:t>Facial expression recognition and gender classification using facial patches.</a:t>
                      </a:r>
                      <a:endParaRPr lang="en-US" sz="1050">
                        <a:effectLst/>
                      </a:endParaRPr>
                    </a:p>
                    <a:p>
                      <a:pPr rtl="0" fontAlgn="t">
                        <a:spcBef>
                          <a:spcPts val="0"/>
                        </a:spcBef>
                        <a:spcAft>
                          <a:spcPts val="0"/>
                        </a:spcAft>
                      </a:pPr>
                      <a:r>
                        <a:rPr lang="en-US" sz="1050" u="none" strike="noStrike">
                          <a:effectLst/>
                        </a:rPr>
                        <a:t> </a:t>
                      </a:r>
                      <a:endParaRPr lang="en-US" sz="1050">
                        <a:effectLst/>
                      </a:endParaRPr>
                    </a:p>
                  </a:txBody>
                  <a:tcPr marL="26432" marR="19201" marT="13715" marB="748"/>
                </a:tc>
                <a:tc>
                  <a:txBody>
                    <a:bodyPr/>
                    <a:lstStyle/>
                    <a:p>
                      <a:pPr rtl="0" fontAlgn="t">
                        <a:spcBef>
                          <a:spcPts val="0"/>
                        </a:spcBef>
                        <a:spcAft>
                          <a:spcPts val="0"/>
                        </a:spcAft>
                      </a:pPr>
                      <a:r>
                        <a:rPr lang="en-IN" sz="1050" u="none" strike="noStrike">
                          <a:effectLst/>
                        </a:rPr>
                        <a:t>Anusha, A. V., J. K. Jayasree, Anusree Bhaskar, and R. P. Aneesh</a:t>
                      </a:r>
                      <a:endParaRPr lang="en-IN" sz="1050">
                        <a:effectLst/>
                      </a:endParaRPr>
                    </a:p>
                    <a:p>
                      <a:pPr marR="1270" rtl="0" fontAlgn="t">
                        <a:spcBef>
                          <a:spcPts val="0"/>
                        </a:spcBef>
                        <a:spcAft>
                          <a:spcPts val="0"/>
                        </a:spcAft>
                      </a:pPr>
                      <a:r>
                        <a:rPr lang="en-IN" sz="1050" u="none" strike="noStrike">
                          <a:effectLst/>
                        </a:rPr>
                        <a:t>  </a:t>
                      </a:r>
                      <a:endParaRPr lang="en-IN" sz="1050">
                        <a:effectLst/>
                      </a:endParaRPr>
                    </a:p>
                  </a:txBody>
                  <a:tcPr marL="26432" marR="19201" marT="13715" marB="748"/>
                </a:tc>
                <a:tc>
                  <a:txBody>
                    <a:bodyPr/>
                    <a:lstStyle/>
                    <a:p>
                      <a:pPr rtl="0" fontAlgn="t">
                        <a:spcBef>
                          <a:spcPts val="0"/>
                        </a:spcBef>
                        <a:spcAft>
                          <a:spcPts val="0"/>
                        </a:spcAft>
                      </a:pPr>
                      <a:r>
                        <a:rPr lang="en-US" sz="1050" u="none" strike="noStrike">
                          <a:effectLst/>
                        </a:rPr>
                        <a:t>International </a:t>
                      </a:r>
                      <a:endParaRPr lang="en-US" sz="1050">
                        <a:effectLst/>
                      </a:endParaRPr>
                    </a:p>
                    <a:p>
                      <a:pPr rtl="0" fontAlgn="t">
                        <a:spcBef>
                          <a:spcPts val="0"/>
                        </a:spcBef>
                        <a:spcAft>
                          <a:spcPts val="0"/>
                        </a:spcAft>
                      </a:pPr>
                      <a:r>
                        <a:rPr lang="en-US" sz="1050" u="none" strike="noStrike">
                          <a:effectLst/>
                        </a:rPr>
                        <a:t>Conference on </a:t>
                      </a:r>
                      <a:endParaRPr lang="en-US" sz="1050">
                        <a:effectLst/>
                      </a:endParaRPr>
                    </a:p>
                    <a:p>
                      <a:pPr rtl="0" fontAlgn="t">
                        <a:spcBef>
                          <a:spcPts val="0"/>
                        </a:spcBef>
                        <a:spcAft>
                          <a:spcPts val="0"/>
                        </a:spcAft>
                      </a:pPr>
                      <a:r>
                        <a:rPr lang="en-US" sz="1050" u="none" strike="noStrike">
                          <a:effectLst/>
                        </a:rPr>
                        <a:t>Communication System and Networks (ComNet), 2016  </a:t>
                      </a:r>
                      <a:endParaRPr lang="en-US" sz="1050">
                        <a:effectLst/>
                      </a:endParaRPr>
                    </a:p>
                  </a:txBody>
                  <a:tcPr marL="26432" marR="19201" marT="13715" marB="748"/>
                </a:tc>
                <a:tc>
                  <a:txBody>
                    <a:bodyPr/>
                    <a:lstStyle/>
                    <a:p>
                      <a:pPr rtl="0" fontAlgn="t">
                        <a:spcBef>
                          <a:spcPts val="0"/>
                        </a:spcBef>
                        <a:spcAft>
                          <a:spcPts val="0"/>
                        </a:spcAft>
                      </a:pPr>
                      <a:r>
                        <a:rPr lang="en-US" sz="1050" u="none" strike="noStrike">
                          <a:effectLst/>
                        </a:rPr>
                        <a:t>In this paper, a novel method for facial expression recognition and gender classification based on the two expressions anger and joy along with geometric and appearance based method is proposed.</a:t>
                      </a:r>
                      <a:endParaRPr lang="en-US" sz="1050">
                        <a:effectLst/>
                      </a:endParaRPr>
                    </a:p>
                    <a:p>
                      <a:pPr marL="3175" marR="11430" rtl="0" fontAlgn="t">
                        <a:spcBef>
                          <a:spcPts val="0"/>
                        </a:spcBef>
                        <a:spcAft>
                          <a:spcPts val="0"/>
                        </a:spcAft>
                      </a:pPr>
                      <a:r>
                        <a:rPr lang="en-US" sz="1050" u="none" strike="noStrike">
                          <a:effectLst/>
                        </a:rPr>
                        <a:t>  </a:t>
                      </a:r>
                      <a:endParaRPr lang="en-US" sz="1050">
                        <a:effectLst/>
                      </a:endParaRPr>
                    </a:p>
                  </a:txBody>
                  <a:tcPr marL="26432" marR="19201" marT="13715" marB="748"/>
                </a:tc>
                <a:extLst>
                  <a:ext uri="{0D108BD9-81ED-4DB2-BD59-A6C34878D82A}">
                    <a16:rowId xmlns:a16="http://schemas.microsoft.com/office/drawing/2014/main" val="10002"/>
                  </a:ext>
                </a:extLst>
              </a:tr>
              <a:tr h="784041">
                <a:tc>
                  <a:txBody>
                    <a:bodyPr/>
                    <a:lstStyle/>
                    <a:p>
                      <a:pPr marL="3175" rtl="0" fontAlgn="t">
                        <a:spcBef>
                          <a:spcPts val="0"/>
                        </a:spcBef>
                        <a:spcAft>
                          <a:spcPts val="0"/>
                        </a:spcAft>
                      </a:pPr>
                      <a:r>
                        <a:rPr lang="en-IN" sz="1050" u="none" strike="noStrike">
                          <a:effectLst/>
                        </a:rPr>
                        <a:t>3) </a:t>
                      </a:r>
                      <a:endParaRPr lang="en-IN" sz="1050">
                        <a:effectLst/>
                      </a:endParaRPr>
                    </a:p>
                  </a:txBody>
                  <a:tcPr marL="26432" marR="19201" marT="13715" marB="748"/>
                </a:tc>
                <a:tc>
                  <a:txBody>
                    <a:bodyPr/>
                    <a:lstStyle/>
                    <a:p>
                      <a:pPr rtl="0" fontAlgn="t">
                        <a:spcBef>
                          <a:spcPts val="0"/>
                        </a:spcBef>
                        <a:spcAft>
                          <a:spcPts val="0"/>
                        </a:spcAft>
                      </a:pPr>
                      <a:r>
                        <a:rPr lang="en-IN" sz="1050" u="none" strike="noStrike">
                          <a:effectLst/>
                        </a:rPr>
                        <a:t>Facial parts detection using Viola Jones algorithm.</a:t>
                      </a:r>
                      <a:endParaRPr lang="en-IN" sz="1050" b="1">
                        <a:effectLst/>
                      </a:endParaRPr>
                    </a:p>
                  </a:txBody>
                  <a:tcPr marL="26432" marR="19201" marT="13715" marB="748"/>
                </a:tc>
                <a:tc>
                  <a:txBody>
                    <a:bodyPr/>
                    <a:lstStyle/>
                    <a:p>
                      <a:pPr rtl="0" fontAlgn="t">
                        <a:spcBef>
                          <a:spcPts val="0"/>
                        </a:spcBef>
                        <a:spcAft>
                          <a:spcPts val="0"/>
                        </a:spcAft>
                      </a:pPr>
                      <a:r>
                        <a:rPr lang="en-US" sz="1050" u="none" strike="noStrike">
                          <a:effectLst/>
                        </a:rPr>
                        <a:t>V. K and Dr.S.Padmavath </a:t>
                      </a:r>
                      <a:endParaRPr lang="en-US" sz="1050">
                        <a:effectLst/>
                      </a:endParaRPr>
                    </a:p>
                  </a:txBody>
                  <a:tcPr marL="26432" marR="19201" marT="13715" marB="748"/>
                </a:tc>
                <a:tc>
                  <a:txBody>
                    <a:bodyPr/>
                    <a:lstStyle/>
                    <a:p>
                      <a:pPr rtl="0" fontAlgn="t">
                        <a:spcBef>
                          <a:spcPts val="0"/>
                        </a:spcBef>
                        <a:spcAft>
                          <a:spcPts val="0"/>
                        </a:spcAft>
                      </a:pPr>
                      <a:r>
                        <a:rPr lang="en-US" sz="1050" u="none" strike="noStrike">
                          <a:effectLst/>
                        </a:rPr>
                        <a:t>International Conference on Advanced Computing and Communication Systems (ICACCS)</a:t>
                      </a:r>
                      <a:endParaRPr lang="en-US" sz="1050">
                        <a:effectLst/>
                      </a:endParaRPr>
                    </a:p>
                    <a:p>
                      <a:pPr rtl="0" fontAlgn="t">
                        <a:spcBef>
                          <a:spcPts val="0"/>
                        </a:spcBef>
                        <a:spcAft>
                          <a:spcPts val="0"/>
                        </a:spcAft>
                      </a:pPr>
                      <a:r>
                        <a:rPr lang="en-US" sz="1050" u="none" strike="noStrike">
                          <a:effectLst/>
                        </a:rPr>
                        <a:t>  </a:t>
                      </a:r>
                      <a:endParaRPr lang="en-US" sz="1050">
                        <a:effectLst/>
                      </a:endParaRPr>
                    </a:p>
                  </a:txBody>
                  <a:tcPr marL="26432" marR="19201" marT="13715" marB="748"/>
                </a:tc>
                <a:tc>
                  <a:txBody>
                    <a:bodyPr/>
                    <a:lstStyle/>
                    <a:p>
                      <a:pPr marL="3175" rtl="0" fontAlgn="t">
                        <a:spcBef>
                          <a:spcPts val="0"/>
                        </a:spcBef>
                        <a:spcAft>
                          <a:spcPts val="0"/>
                        </a:spcAft>
                      </a:pPr>
                      <a:r>
                        <a:rPr lang="en-US" sz="1050" u="none" strike="noStrike">
                          <a:effectLst/>
                        </a:rPr>
                        <a:t>Numerous feature extraction algorithms in detecting the face detection have been suggested; however inadequate consideration has been given to the detection precision.</a:t>
                      </a:r>
                      <a:endParaRPr lang="en-US" sz="1050">
                        <a:effectLst/>
                      </a:endParaRPr>
                    </a:p>
                  </a:txBody>
                  <a:tcPr marL="26432" marR="19201" marT="13715" marB="748"/>
                </a:tc>
                <a:extLst>
                  <a:ext uri="{0D108BD9-81ED-4DB2-BD59-A6C34878D82A}">
                    <a16:rowId xmlns:a16="http://schemas.microsoft.com/office/drawing/2014/main" val="10003"/>
                  </a:ext>
                </a:extLst>
              </a:tr>
              <a:tr h="784041">
                <a:tc>
                  <a:txBody>
                    <a:bodyPr/>
                    <a:lstStyle/>
                    <a:p>
                      <a:pPr marL="3175" rtl="0" fontAlgn="t">
                        <a:spcBef>
                          <a:spcPts val="0"/>
                        </a:spcBef>
                        <a:spcAft>
                          <a:spcPts val="0"/>
                        </a:spcAft>
                      </a:pPr>
                      <a:r>
                        <a:rPr lang="en-IN" sz="1050" u="none" strike="noStrike">
                          <a:effectLst/>
                        </a:rPr>
                        <a:t>4)</a:t>
                      </a:r>
                      <a:endParaRPr lang="en-IN" sz="1050">
                        <a:effectLst/>
                      </a:endParaRPr>
                    </a:p>
                  </a:txBody>
                  <a:tcPr marL="26432" marR="19201" marT="13715" marB="748"/>
                </a:tc>
                <a:tc>
                  <a:txBody>
                    <a:bodyPr/>
                    <a:lstStyle/>
                    <a:p>
                      <a:pPr rtl="0" fontAlgn="t">
                        <a:spcBef>
                          <a:spcPts val="0"/>
                        </a:spcBef>
                        <a:spcAft>
                          <a:spcPts val="0"/>
                        </a:spcAft>
                      </a:pPr>
                      <a:r>
                        <a:rPr lang="en-US" sz="1050" u="none" strike="noStrike">
                          <a:effectLst/>
                        </a:rPr>
                        <a:t>Face Detection Based on Viola- Jones Algorithm applying composite feature</a:t>
                      </a:r>
                      <a:endParaRPr lang="en-US" sz="1050" b="1">
                        <a:effectLst/>
                      </a:endParaRPr>
                    </a:p>
                  </a:txBody>
                  <a:tcPr marL="26432" marR="19201" marT="13715" marB="748"/>
                </a:tc>
                <a:tc>
                  <a:txBody>
                    <a:bodyPr/>
                    <a:lstStyle/>
                    <a:p>
                      <a:pPr rtl="0" fontAlgn="t">
                        <a:spcBef>
                          <a:spcPts val="0"/>
                        </a:spcBef>
                        <a:spcAft>
                          <a:spcPts val="0"/>
                        </a:spcAft>
                      </a:pPr>
                      <a:r>
                        <a:rPr lang="en-US" sz="1050" u="none" strike="noStrike">
                          <a:effectLst/>
                        </a:rPr>
                        <a:t>W. Y. Lu and M. Yang</a:t>
                      </a:r>
                      <a:endParaRPr lang="en-US" sz="1050">
                        <a:effectLst/>
                      </a:endParaRPr>
                    </a:p>
                  </a:txBody>
                  <a:tcPr marL="26432" marR="19201" marT="13715" marB="748"/>
                </a:tc>
                <a:tc>
                  <a:txBody>
                    <a:bodyPr/>
                    <a:lstStyle/>
                    <a:p>
                      <a:pPr rtl="0" fontAlgn="t">
                        <a:spcBef>
                          <a:spcPts val="0"/>
                        </a:spcBef>
                        <a:spcAft>
                          <a:spcPts val="0"/>
                        </a:spcAft>
                      </a:pPr>
                      <a:r>
                        <a:rPr lang="en-IN" sz="1050" u="none" strike="noStrike">
                          <a:effectLst/>
                        </a:rPr>
                        <a:t>International Conference on Robots &amp; Intelligent System (ICRIS) 2019</a:t>
                      </a:r>
                      <a:endParaRPr lang="en-IN" sz="1050">
                        <a:effectLst/>
                      </a:endParaRPr>
                    </a:p>
                  </a:txBody>
                  <a:tcPr marL="26432" marR="19201" marT="13715" marB="748"/>
                </a:tc>
                <a:tc>
                  <a:txBody>
                    <a:bodyPr/>
                    <a:lstStyle/>
                    <a:p>
                      <a:pPr marL="3175" rtl="0" fontAlgn="t">
                        <a:spcBef>
                          <a:spcPts val="0"/>
                        </a:spcBef>
                        <a:spcAft>
                          <a:spcPts val="0"/>
                        </a:spcAft>
                      </a:pPr>
                      <a:r>
                        <a:rPr lang="en-US" sz="1050" u="none" strike="noStrike">
                          <a:effectLst/>
                        </a:rPr>
                        <a:t>In this paper, we propose to apply the composite features based on Viola-Jones algorithm to generate the False detection of faces, and prove the feasibility of this method through experiments.</a:t>
                      </a:r>
                      <a:endParaRPr lang="en-US" sz="1050">
                        <a:effectLst/>
                      </a:endParaRPr>
                    </a:p>
                  </a:txBody>
                  <a:tcPr marL="26432" marR="19201" marT="13715" marB="748"/>
                </a:tc>
                <a:extLst>
                  <a:ext uri="{0D108BD9-81ED-4DB2-BD59-A6C34878D82A}">
                    <a16:rowId xmlns:a16="http://schemas.microsoft.com/office/drawing/2014/main" val="10004"/>
                  </a:ext>
                </a:extLst>
              </a:tr>
              <a:tr h="1400138">
                <a:tc>
                  <a:txBody>
                    <a:bodyPr/>
                    <a:lstStyle/>
                    <a:p>
                      <a:pPr marL="3175" rtl="0" fontAlgn="t">
                        <a:spcBef>
                          <a:spcPts val="0"/>
                        </a:spcBef>
                        <a:spcAft>
                          <a:spcPts val="0"/>
                        </a:spcAft>
                      </a:pPr>
                      <a:r>
                        <a:rPr lang="en-IN" sz="1050" u="none" strike="noStrike">
                          <a:effectLst/>
                        </a:rPr>
                        <a:t>5)</a:t>
                      </a:r>
                      <a:endParaRPr lang="en-IN" sz="1050">
                        <a:effectLst/>
                      </a:endParaRPr>
                    </a:p>
                  </a:txBody>
                  <a:tcPr marL="26432" marR="19201" marT="13715" marB="748"/>
                </a:tc>
                <a:tc>
                  <a:txBody>
                    <a:bodyPr/>
                    <a:lstStyle/>
                    <a:p>
                      <a:pPr indent="414655" rtl="0" fontAlgn="t">
                        <a:spcBef>
                          <a:spcPts val="0"/>
                        </a:spcBef>
                        <a:spcAft>
                          <a:spcPts val="0"/>
                        </a:spcAft>
                      </a:pPr>
                      <a:r>
                        <a:rPr lang="en-US" sz="1050" u="none" strike="noStrike">
                          <a:effectLst/>
                        </a:rPr>
                        <a:t>Face Recognition and Counting using Raspberry Pi with IOT</a:t>
                      </a:r>
                      <a:endParaRPr lang="en-US" sz="1050" b="1">
                        <a:effectLst/>
                      </a:endParaRPr>
                    </a:p>
                  </a:txBody>
                  <a:tcPr marL="26432" marR="19201" marT="13715" marB="748"/>
                </a:tc>
                <a:tc>
                  <a:txBody>
                    <a:bodyPr/>
                    <a:lstStyle/>
                    <a:p>
                      <a:pPr rtl="0" fontAlgn="t">
                        <a:spcBef>
                          <a:spcPts val="0"/>
                        </a:spcBef>
                        <a:spcAft>
                          <a:spcPts val="0"/>
                        </a:spcAft>
                      </a:pPr>
                      <a:r>
                        <a:rPr lang="en-IN" sz="1050" u="none" strike="noStrike">
                          <a:effectLst/>
                        </a:rPr>
                        <a:t>Holkunde Monalisa,Veerbhadra Bale</a:t>
                      </a:r>
                      <a:endParaRPr lang="en-IN" sz="1050">
                        <a:effectLst/>
                      </a:endParaRPr>
                    </a:p>
                  </a:txBody>
                  <a:tcPr marL="26432" marR="19201" marT="13715" marB="748"/>
                </a:tc>
                <a:tc>
                  <a:txBody>
                    <a:bodyPr/>
                    <a:lstStyle/>
                    <a:p>
                      <a:pPr rtl="0" fontAlgn="t">
                        <a:spcBef>
                          <a:spcPts val="0"/>
                        </a:spcBef>
                        <a:spcAft>
                          <a:spcPts val="0"/>
                        </a:spcAft>
                      </a:pPr>
                      <a:r>
                        <a:rPr lang="en-US" sz="1050" u="none" strike="noStrike">
                          <a:effectLst/>
                        </a:rPr>
                        <a:t>Journal of engineering Science 2020</a:t>
                      </a:r>
                      <a:endParaRPr lang="en-US" sz="1050">
                        <a:effectLst/>
                      </a:endParaRPr>
                    </a:p>
                  </a:txBody>
                  <a:tcPr marL="26432" marR="19201" marT="13715" marB="748"/>
                </a:tc>
                <a:tc>
                  <a:txBody>
                    <a:bodyPr/>
                    <a:lstStyle/>
                    <a:p>
                      <a:pPr marL="3175" rtl="0" fontAlgn="t">
                        <a:spcBef>
                          <a:spcPts val="0"/>
                        </a:spcBef>
                        <a:spcAft>
                          <a:spcPts val="0"/>
                        </a:spcAft>
                      </a:pPr>
                      <a:r>
                        <a:rPr lang="en-US" sz="1050" u="none" strike="noStrike" dirty="0">
                          <a:effectLst/>
                        </a:rPr>
                        <a:t>This paper is focused on </a:t>
                      </a:r>
                      <a:endParaRPr lang="en-US" sz="1050" dirty="0">
                        <a:effectLst/>
                      </a:endParaRPr>
                    </a:p>
                    <a:p>
                      <a:pPr marL="3175" rtl="0" fontAlgn="t">
                        <a:spcBef>
                          <a:spcPts val="0"/>
                        </a:spcBef>
                        <a:spcAft>
                          <a:spcPts val="0"/>
                        </a:spcAft>
                      </a:pPr>
                      <a:r>
                        <a:rPr lang="en-US" sz="1050" u="none" strike="noStrike" dirty="0">
                          <a:effectLst/>
                        </a:rPr>
                        <a:t>Face Recognition and Counting by using Raspberry Pi. To count the number of people in </a:t>
                      </a:r>
                      <a:endParaRPr lang="en-US" sz="1050" dirty="0">
                        <a:effectLst/>
                      </a:endParaRPr>
                    </a:p>
                    <a:p>
                      <a:pPr marL="3175" rtl="0" fontAlgn="t">
                        <a:spcBef>
                          <a:spcPts val="0"/>
                        </a:spcBef>
                        <a:spcAft>
                          <a:spcPts val="0"/>
                        </a:spcAft>
                      </a:pPr>
                      <a:r>
                        <a:rPr lang="en-US" sz="1050" u="none" strike="noStrike" dirty="0">
                          <a:effectLst/>
                        </a:rPr>
                        <a:t>a selected area and recognition of faces to avoid duplicates is the main feature of the presented work.</a:t>
                      </a:r>
                      <a:endParaRPr lang="en-US" sz="1050" dirty="0">
                        <a:effectLst/>
                      </a:endParaRPr>
                    </a:p>
                    <a:p>
                      <a:pPr fontAlgn="t"/>
                      <a:br>
                        <a:rPr lang="en-US" sz="1050" dirty="0">
                          <a:effectLst/>
                        </a:rPr>
                      </a:br>
                      <a:endParaRPr lang="en-US" sz="1050" dirty="0">
                        <a:effectLst/>
                      </a:endParaRPr>
                    </a:p>
                  </a:txBody>
                  <a:tcPr marL="26432" marR="19201" marT="13715" marB="748"/>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Title 1"/>
          <p:cNvSpPr>
            <a:spLocks noGrp="1"/>
          </p:cNvSpPr>
          <p:nvPr>
            <p:ph type="title"/>
          </p:nvPr>
        </p:nvSpPr>
        <p:spPr>
          <a:xfrm>
            <a:off x="0" y="174171"/>
            <a:ext cx="9144000" cy="457200"/>
          </a:xfrm>
        </p:spPr>
        <p:txBody>
          <a:bodyPr>
            <a:noAutofit/>
          </a:bodyPr>
          <a:lstStyle/>
          <a:p>
            <a:pPr algn="ctr"/>
            <a:r>
              <a:rPr lang="en-IN" sz="3200" b="1" dirty="0">
                <a:solidFill>
                  <a:schemeClr val="tx1"/>
                </a:solidFill>
                <a:latin typeface="+mj-lt"/>
              </a:rPr>
              <a:t>METHODOLOGY</a:t>
            </a:r>
          </a:p>
        </p:txBody>
      </p:sp>
      <p:pic>
        <p:nvPicPr>
          <p:cNvPr id="6" name="Picture 5">
            <a:extLst>
              <a:ext uri="{FF2B5EF4-FFF2-40B4-BE49-F238E27FC236}">
                <a16:creationId xmlns:a16="http://schemas.microsoft.com/office/drawing/2014/main" id="{1D4979E5-FDB2-BD01-DD16-195185B1D881}"/>
              </a:ext>
            </a:extLst>
          </p:cNvPr>
          <p:cNvPicPr>
            <a:picLocks noChangeAspect="1"/>
          </p:cNvPicPr>
          <p:nvPr/>
        </p:nvPicPr>
        <p:blipFill>
          <a:blip r:embed="rId2"/>
          <a:stretch>
            <a:fillRect/>
          </a:stretch>
        </p:blipFill>
        <p:spPr>
          <a:xfrm>
            <a:off x="1568767" y="1371600"/>
            <a:ext cx="5975033" cy="466601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3" name="Title 1"/>
          <p:cNvSpPr>
            <a:spLocks noGrp="1"/>
          </p:cNvSpPr>
          <p:nvPr>
            <p:ph type="title"/>
          </p:nvPr>
        </p:nvSpPr>
        <p:spPr>
          <a:xfrm>
            <a:off x="119743" y="381001"/>
            <a:ext cx="9144000" cy="533400"/>
          </a:xfrm>
        </p:spPr>
        <p:txBody>
          <a:bodyPr>
            <a:normAutofit fontScale="90000"/>
          </a:bodyPr>
          <a:lstStyle/>
          <a:p>
            <a:pPr algn="ct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r>
              <a:rPr lang="en-US" sz="2400" b="1" i="0" u="none" strike="noStrike" dirty="0">
                <a:solidFill>
                  <a:srgbClr val="36363D"/>
                </a:solidFill>
                <a:effectLst/>
                <a:latin typeface="Times" panose="02020603050405020304" pitchFamily="18" charset="0"/>
              </a:rPr>
              <a:t>                                                                                                                                             </a:t>
            </a: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2400" b="1" i="0" u="none" strike="noStrike" dirty="0">
                <a:solidFill>
                  <a:srgbClr val="36363D"/>
                </a:solidFill>
                <a:effectLst/>
                <a:latin typeface="Times" panose="02020603050405020304" pitchFamily="18" charset="0"/>
              </a:rPr>
            </a:br>
            <a:br>
              <a:rPr lang="en-US" sz="3600" b="1" i="0" u="none" strike="noStrike" dirty="0">
                <a:solidFill>
                  <a:srgbClr val="36363D"/>
                </a:solidFill>
                <a:effectLst/>
                <a:latin typeface="Times" panose="02020603050405020304" pitchFamily="18" charset="0"/>
              </a:rPr>
            </a:br>
            <a:br>
              <a:rPr lang="en-US" sz="3600" b="1" i="0" u="none" strike="noStrike" dirty="0">
                <a:solidFill>
                  <a:srgbClr val="36363D"/>
                </a:solidFill>
                <a:effectLst/>
                <a:latin typeface="Times" panose="02020603050405020304" pitchFamily="18" charset="0"/>
              </a:rPr>
            </a:br>
            <a:br>
              <a:rPr lang="en-US" sz="3600" b="1" i="0" u="none" strike="noStrike" dirty="0">
                <a:solidFill>
                  <a:srgbClr val="36363D"/>
                </a:solidFill>
                <a:effectLst/>
                <a:latin typeface="Times" panose="02020603050405020304" pitchFamily="18" charset="0"/>
              </a:rPr>
            </a:br>
            <a:br>
              <a:rPr lang="en-US" sz="3600" b="1" i="0" u="none" strike="noStrike" dirty="0">
                <a:solidFill>
                  <a:srgbClr val="36363D"/>
                </a:solidFill>
                <a:effectLst/>
                <a:latin typeface="Times" panose="02020603050405020304" pitchFamily="18" charset="0"/>
              </a:rPr>
            </a:br>
            <a:r>
              <a:rPr lang="en-US" sz="3600" b="1" i="0" u="none" strike="noStrike" dirty="0">
                <a:solidFill>
                  <a:srgbClr val="36363D"/>
                </a:solidFill>
                <a:effectLst/>
                <a:latin typeface="Times" panose="02020603050405020304" pitchFamily="18" charset="0"/>
              </a:rPr>
              <a:t>E</a:t>
            </a:r>
            <a:r>
              <a:rPr lang="en-US" sz="3600" b="1" i="0" u="none" strike="noStrike" dirty="0">
                <a:solidFill>
                  <a:srgbClr val="000000"/>
                </a:solidFill>
                <a:effectLst/>
                <a:latin typeface="Times" panose="02020603050405020304" pitchFamily="18" charset="0"/>
              </a:rPr>
              <a:t>xperimental Setup and working procedure:</a:t>
            </a:r>
            <a:br>
              <a:rPr lang="en-US" sz="3100" b="0" dirty="0">
                <a:effectLst/>
              </a:rPr>
            </a:br>
            <a:endParaRPr lang="en-IN" dirty="0"/>
          </a:p>
        </p:txBody>
      </p:sp>
      <p:sp>
        <p:nvSpPr>
          <p:cNvPr id="1048614" name="TextBox 3"/>
          <p:cNvSpPr txBox="1"/>
          <p:nvPr/>
        </p:nvSpPr>
        <p:spPr>
          <a:xfrm>
            <a:off x="359230" y="914401"/>
            <a:ext cx="8251370" cy="6015989"/>
          </a:xfrm>
          <a:prstGeom prst="rect">
            <a:avLst/>
          </a:prstGeom>
          <a:noFill/>
        </p:spPr>
        <p:txBody>
          <a:bodyPr wrap="square">
            <a:spAutoFit/>
          </a:bodyPr>
          <a:lstStyle/>
          <a:p>
            <a:pPr algn="just" rtl="0">
              <a:spcBef>
                <a:spcPts val="0"/>
              </a:spcBef>
              <a:spcAft>
                <a:spcPts val="1515"/>
              </a:spcAft>
            </a:pPr>
            <a:r>
              <a:rPr lang="en-US" sz="1600" b="0" i="0" u="none" strike="noStrike" dirty="0">
                <a:solidFill>
                  <a:srgbClr val="000000"/>
                </a:solidFill>
                <a:effectLst/>
                <a:latin typeface="Times" panose="02020603050405020304" pitchFamily="18" charset="0"/>
                <a:cs typeface="Times" panose="02020603050405020304" pitchFamily="18" charset="0"/>
              </a:rPr>
              <a:t>The block diagram represented below  mainly contains  function modules, including a Capture module, an extraction module, a face detection module, and a people counting module.</a:t>
            </a:r>
            <a:r>
              <a:rPr lang="en-US" sz="1600" b="1" i="0" u="none" strike="noStrike" dirty="0">
                <a:solidFill>
                  <a:srgbClr val="000000"/>
                </a:solidFill>
                <a:effectLst/>
                <a:latin typeface="Times" panose="02020603050405020304" pitchFamily="18" charset="0"/>
                <a:cs typeface="Times" panose="02020603050405020304" pitchFamily="18" charset="0"/>
              </a:rPr>
              <a:t> </a:t>
            </a:r>
          </a:p>
          <a:p>
            <a:pPr algn="just" rtl="0">
              <a:spcBef>
                <a:spcPts val="0"/>
              </a:spcBef>
              <a:spcAft>
                <a:spcPts val="1515"/>
              </a:spcAft>
            </a:pPr>
            <a:r>
              <a:rPr lang="en-US" sz="1600" b="1" i="0" u="none" strike="noStrike" dirty="0">
                <a:solidFill>
                  <a:srgbClr val="000000"/>
                </a:solidFill>
                <a:effectLst/>
                <a:latin typeface="Times" panose="02020603050405020304" pitchFamily="18" charset="0"/>
                <a:cs typeface="Times" panose="02020603050405020304" pitchFamily="18" charset="0"/>
              </a:rPr>
              <a:t>1.) Input using Camera:-</a:t>
            </a:r>
            <a:endParaRPr lang="en-US" sz="1600" b="0" dirty="0">
              <a:effectLst/>
              <a:latin typeface="Times" panose="02020603050405020304" pitchFamily="18" charset="0"/>
              <a:cs typeface="Times" panose="02020603050405020304" pitchFamily="18" charset="0"/>
            </a:endParaRPr>
          </a:p>
          <a:p>
            <a:pPr algn="just" rtl="0" fontAlgn="base">
              <a:spcBef>
                <a:spcPts val="0"/>
              </a:spcBef>
              <a:spcAft>
                <a:spcPts val="1515"/>
              </a:spcAft>
              <a:buFont typeface="Arial" panose="020B0604020202020204" pitchFamily="34" charset="0"/>
              <a:buChar char="•"/>
            </a:pPr>
            <a:r>
              <a:rPr lang="en-US" sz="1600" b="0" i="0" u="none" strike="noStrike" dirty="0">
                <a:solidFill>
                  <a:srgbClr val="000000"/>
                </a:solidFill>
                <a:effectLst/>
                <a:latin typeface="Times" panose="02020603050405020304" pitchFamily="18" charset="0"/>
                <a:cs typeface="Times" panose="02020603050405020304" pitchFamily="18" charset="0"/>
              </a:rPr>
              <a:t>The input images are captured from the  Camera module which is connected through the Raspberry Pi Board .</a:t>
            </a:r>
          </a:p>
          <a:p>
            <a:pPr algn="just" rtl="0">
              <a:spcBef>
                <a:spcPts val="0"/>
              </a:spcBef>
              <a:spcAft>
                <a:spcPts val="1515"/>
              </a:spcAft>
            </a:pPr>
            <a:r>
              <a:rPr lang="en-US" sz="1600" b="1" i="0" u="none" strike="noStrike" dirty="0">
                <a:solidFill>
                  <a:srgbClr val="000000"/>
                </a:solidFill>
                <a:effectLst/>
                <a:latin typeface="Times" panose="02020603050405020304" pitchFamily="18" charset="0"/>
                <a:cs typeface="Times" panose="02020603050405020304" pitchFamily="18" charset="0"/>
              </a:rPr>
              <a:t> 2.) Face detection:-</a:t>
            </a:r>
          </a:p>
          <a:p>
            <a:pPr algn="just" rtl="0">
              <a:spcBef>
                <a:spcPts val="0"/>
              </a:spcBef>
              <a:spcAft>
                <a:spcPts val="1515"/>
              </a:spcAft>
            </a:pPr>
            <a:r>
              <a:rPr lang="en-US" sz="1600" b="0" dirty="0">
                <a:effectLst/>
                <a:latin typeface="Times" panose="02020603050405020304" pitchFamily="18" charset="0"/>
                <a:cs typeface="Times" panose="02020603050405020304" pitchFamily="18" charset="0"/>
              </a:rPr>
              <a:t>•The captured images are converted into gray scale by using the RGB to gray scale conversion then finds its location on the </a:t>
            </a:r>
            <a:r>
              <a:rPr lang="en-US" sz="1600" b="0" dirty="0" err="1">
                <a:effectLst/>
                <a:latin typeface="Times" panose="02020603050405020304" pitchFamily="18" charset="0"/>
                <a:cs typeface="Times" panose="02020603050405020304" pitchFamily="18" charset="0"/>
              </a:rPr>
              <a:t>coloured</a:t>
            </a:r>
            <a:r>
              <a:rPr lang="en-US" sz="1600" b="0" dirty="0">
                <a:effectLst/>
                <a:latin typeface="Times" panose="02020603050405020304" pitchFamily="18" charset="0"/>
                <a:cs typeface="Times" panose="02020603050405020304" pitchFamily="18" charset="0"/>
              </a:rPr>
              <a:t> image.</a:t>
            </a:r>
          </a:p>
          <a:p>
            <a:pPr algn="just" rtl="0">
              <a:spcBef>
                <a:spcPts val="0"/>
              </a:spcBef>
              <a:spcAft>
                <a:spcPts val="1515"/>
              </a:spcAft>
            </a:pPr>
            <a:r>
              <a:rPr lang="en-US" sz="1600" b="0" dirty="0">
                <a:effectLst/>
                <a:latin typeface="Times" panose="02020603050405020304" pitchFamily="18" charset="0"/>
                <a:cs typeface="Times" panose="02020603050405020304" pitchFamily="18" charset="0"/>
              </a:rPr>
              <a:t>• Then the images in binary format are applied to the face detector .</a:t>
            </a:r>
          </a:p>
          <a:p>
            <a:pPr algn="just" rtl="0">
              <a:spcBef>
                <a:spcPts val="0"/>
              </a:spcBef>
              <a:spcAft>
                <a:spcPts val="1515"/>
              </a:spcAft>
            </a:pPr>
            <a:r>
              <a:rPr lang="en-US" sz="1600" b="0" dirty="0">
                <a:effectLst/>
                <a:latin typeface="Times" panose="02020603050405020304" pitchFamily="18" charset="0"/>
                <a:cs typeface="Times" panose="02020603050405020304" pitchFamily="18" charset="0"/>
              </a:rPr>
              <a:t>• The main purpose of face detection is to determine the facial area and non-facial area. </a:t>
            </a:r>
          </a:p>
          <a:p>
            <a:pPr algn="just" rtl="0">
              <a:spcBef>
                <a:spcPts val="0"/>
              </a:spcBef>
              <a:spcAft>
                <a:spcPts val="1515"/>
              </a:spcAft>
            </a:pPr>
            <a:r>
              <a:rPr lang="en-US" sz="1600" b="0" dirty="0">
                <a:effectLst/>
                <a:latin typeface="Times" panose="02020603050405020304" pitchFamily="18" charset="0"/>
                <a:cs typeface="Times" panose="02020603050405020304" pitchFamily="18" charset="0"/>
              </a:rPr>
              <a:t>•In the Pre-processing stage white pixels are made whiter and black pixels are darker using contrast stretching.</a:t>
            </a:r>
          </a:p>
          <a:p>
            <a:pPr algn="just" rtl="0">
              <a:spcBef>
                <a:spcPts val="0"/>
              </a:spcBef>
              <a:spcAft>
                <a:spcPts val="1515"/>
              </a:spcAft>
            </a:pPr>
            <a:r>
              <a:rPr lang="en-US" sz="1600" b="0" dirty="0">
                <a:effectLst/>
                <a:latin typeface="Times" panose="02020603050405020304" pitchFamily="18" charset="0"/>
                <a:cs typeface="Times" panose="02020603050405020304" pitchFamily="18" charset="0"/>
              </a:rPr>
              <a:t>•After pre-processing to detect a face in the image Viola-Jones Algorithm is used</a:t>
            </a:r>
          </a:p>
          <a:p>
            <a:pPr algn="just" rtl="0">
              <a:spcBef>
                <a:spcPts val="0"/>
              </a:spcBef>
              <a:spcAft>
                <a:spcPts val="1515"/>
              </a:spcAft>
            </a:pPr>
            <a:endParaRPr lang="en-US" sz="1600" b="0" dirty="0">
              <a:effectLst/>
              <a:latin typeface="Times" panose="02020603050405020304" pitchFamily="18" charset="0"/>
              <a:cs typeface="Times" panose="02020603050405020304" pitchFamily="18" charset="0"/>
            </a:endParaRPr>
          </a:p>
          <a:p>
            <a:br>
              <a:rPr lang="en-US" sz="900" b="0" dirty="0">
                <a:effectLst/>
              </a:rPr>
            </a:br>
            <a:br>
              <a:rPr lang="en-US" sz="900" dirty="0"/>
            </a:br>
            <a:endParaRPr lang="en-IN" sz="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5" name="TextBox 5"/>
          <p:cNvSpPr txBox="1"/>
          <p:nvPr/>
        </p:nvSpPr>
        <p:spPr>
          <a:xfrm>
            <a:off x="337456" y="642259"/>
            <a:ext cx="8033657" cy="5069840"/>
          </a:xfrm>
          <a:prstGeom prst="rect">
            <a:avLst/>
          </a:prstGeom>
          <a:noFill/>
        </p:spPr>
        <p:txBody>
          <a:bodyPr wrap="square">
            <a:spAutoFit/>
          </a:bodyPr>
          <a:lstStyle/>
          <a:p>
            <a:pPr algn="just">
              <a:lnSpc>
                <a:spcPct val="107000"/>
              </a:lnSpc>
              <a:spcAft>
                <a:spcPts val="800"/>
              </a:spcAft>
            </a:pPr>
            <a:r>
              <a:rPr lang="en-IN" sz="1800" b="1" dirty="0">
                <a:solidFill>
                  <a:srgbClr val="000000"/>
                </a:solidFill>
                <a:effectLst/>
                <a:latin typeface="Times" panose="02020603050405020304" pitchFamily="18" charset="0"/>
                <a:ea typeface="Times New Roman" panose="02020603050405020304" pitchFamily="18" charset="0"/>
                <a:cs typeface="Times New Roman" panose="02020603050405020304" pitchFamily="18" charset="0"/>
              </a:rPr>
              <a:t>3) Feature Extraction:-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IN" sz="1800" dirty="0">
                <a:solidFill>
                  <a:srgbClr val="000000"/>
                </a:solidFill>
                <a:effectLst/>
                <a:latin typeface="Times" panose="02020603050405020304" pitchFamily="18" charset="0"/>
                <a:ea typeface="Times New Roman" panose="02020603050405020304" pitchFamily="18" charset="0"/>
                <a:cs typeface="Times New Roman" panose="02020603050405020304" pitchFamily="18" charset="0"/>
              </a:rPr>
              <a:t>Facial feature extraction locates important features like eyes, mouth, nose and eyebrows are in different positions within a detected Face.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IN" sz="1800" dirty="0">
                <a:solidFill>
                  <a:srgbClr val="000000"/>
                </a:solidFill>
                <a:effectLst/>
                <a:latin typeface="Times" panose="02020603050405020304" pitchFamily="18" charset="0"/>
                <a:ea typeface="Times New Roman" panose="02020603050405020304" pitchFamily="18" charset="0"/>
                <a:cs typeface="Times New Roman" panose="02020603050405020304" pitchFamily="18" charset="0"/>
              </a:rPr>
              <a:t>The </a:t>
            </a:r>
            <a:r>
              <a:rPr lang="en-IN" sz="1800" dirty="0" err="1">
                <a:solidFill>
                  <a:srgbClr val="000000"/>
                </a:solidFill>
                <a:effectLst/>
                <a:latin typeface="Times" panose="02020603050405020304" pitchFamily="18" charset="0"/>
                <a:ea typeface="Times New Roman" panose="02020603050405020304" pitchFamily="18" charset="0"/>
                <a:cs typeface="Times New Roman" panose="02020603050405020304" pitchFamily="18" charset="0"/>
              </a:rPr>
              <a:t>Haar</a:t>
            </a:r>
            <a:r>
              <a:rPr lang="en-IN" sz="1800" dirty="0">
                <a:solidFill>
                  <a:srgbClr val="000000"/>
                </a:solidFill>
                <a:effectLst/>
                <a:latin typeface="Times" panose="02020603050405020304" pitchFamily="18" charset="0"/>
                <a:ea typeface="Times New Roman" panose="02020603050405020304" pitchFamily="18" charset="0"/>
                <a:cs typeface="Times New Roman" panose="02020603050405020304" pitchFamily="18" charset="0"/>
              </a:rPr>
              <a:t>-like features are used for the calculation of different facial  </a:t>
            </a:r>
            <a:r>
              <a:rPr lang="en-IN" sz="1800" dirty="0" err="1">
                <a:solidFill>
                  <a:srgbClr val="000000"/>
                </a:solidFill>
                <a:effectLst/>
                <a:latin typeface="Times" panose="02020603050405020304" pitchFamily="18" charset="0"/>
                <a:ea typeface="Times New Roman" panose="02020603050405020304" pitchFamily="18" charset="0"/>
                <a:cs typeface="Times New Roman" panose="02020603050405020304" pitchFamily="18" charset="0"/>
              </a:rPr>
              <a:t>features.It</a:t>
            </a:r>
            <a:r>
              <a:rPr lang="en-IN" sz="1800" dirty="0">
                <a:solidFill>
                  <a:srgbClr val="000000"/>
                </a:solidFill>
                <a:effectLst/>
                <a:latin typeface="Times" panose="02020603050405020304" pitchFamily="18" charset="0"/>
                <a:ea typeface="Times New Roman" panose="02020603050405020304" pitchFamily="18" charset="0"/>
                <a:cs typeface="Times New Roman" panose="02020603050405020304" pitchFamily="18" charset="0"/>
              </a:rPr>
              <a:t> is calculated   when the summation of all the feature values of a white pixel is subtracted from the sum of features in the dark pixels.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sz="1800" dirty="0">
                <a:solidFill>
                  <a:srgbClr val="000000"/>
                </a:solidFill>
                <a:effectLst/>
                <a:latin typeface="Times" panose="02020603050405020304" pitchFamily="18" charset="0"/>
                <a:ea typeface="Times New Roman" panose="02020603050405020304" pitchFamily="18" charset="0"/>
                <a:cs typeface="Times New Roman" panose="02020603050405020304" pitchFamily="18" charset="0"/>
              </a:rPr>
              <a:t>If the calculated value is more in any that of the region, the region is classified as eyes, nose, cheek etc.</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800" b="1" dirty="0">
                <a:solidFill>
                  <a:srgbClr val="000000"/>
                </a:solidFill>
                <a:effectLst/>
                <a:latin typeface="Times" panose="02020603050405020304" pitchFamily="18" charset="0"/>
                <a:ea typeface="Times New Roman" panose="02020603050405020304" pitchFamily="18" charset="0"/>
                <a:cs typeface="Times New Roman" panose="02020603050405020304" pitchFamily="18" charset="0"/>
              </a:rPr>
              <a:t>4) Face Matching:-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sz="1800" dirty="0">
                <a:solidFill>
                  <a:srgbClr val="000000"/>
                </a:solidFill>
                <a:effectLst/>
                <a:latin typeface="Times" panose="02020603050405020304" pitchFamily="18" charset="0"/>
                <a:ea typeface="Times New Roman" panose="02020603050405020304" pitchFamily="18" charset="0"/>
                <a:cs typeface="Times New Roman" panose="02020603050405020304" pitchFamily="18" charset="0"/>
              </a:rPr>
              <a:t>Captured Image of a person compared with Known Dataset present in the System.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800" b="1" dirty="0">
                <a:solidFill>
                  <a:srgbClr val="000000"/>
                </a:solidFill>
                <a:effectLst/>
                <a:latin typeface="Times" panose="02020603050405020304" pitchFamily="18" charset="0"/>
                <a:ea typeface="Times New Roman" panose="02020603050405020304" pitchFamily="18" charset="0"/>
                <a:cs typeface="Times New Roman" panose="02020603050405020304" pitchFamily="18" charset="0"/>
              </a:rPr>
              <a:t>5) Face tracking and counting:-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If the Persons face does not match with the values listed in dataset then the system will thereby determine the recognized face as "unknown" and send a message containing "unknown" to the Android application (MQTT APP). The app will respond to a message and count that "unknown"</a:t>
            </a:r>
            <a:r>
              <a:rPr lang="en-IN"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value.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Title 1"/>
          <p:cNvSpPr>
            <a:spLocks noGrp="1"/>
          </p:cNvSpPr>
          <p:nvPr>
            <p:ph type="title"/>
          </p:nvPr>
        </p:nvSpPr>
        <p:spPr/>
        <p:txBody>
          <a:bodyPr>
            <a:normAutofit fontScale="90000"/>
          </a:bodyPr>
          <a:lstStyle/>
          <a:p>
            <a:br>
              <a:rPr lang="en-US" dirty="0">
                <a:solidFill>
                  <a:schemeClr val="tx1"/>
                </a:solidFill>
              </a:rPr>
            </a:br>
            <a:br>
              <a:rPr lang="en-US" dirty="0">
                <a:solidFill>
                  <a:schemeClr val="tx1"/>
                </a:solidFill>
              </a:rPr>
            </a:br>
            <a:br>
              <a:rPr lang="en-US" dirty="0">
                <a:solidFill>
                  <a:schemeClr val="tx1"/>
                </a:solidFill>
              </a:rPr>
            </a:br>
            <a:br>
              <a:rPr lang="en-US" dirty="0">
                <a:solidFill>
                  <a:schemeClr val="tx1"/>
                </a:solidFill>
              </a:rPr>
            </a:br>
            <a:br>
              <a:rPr lang="en-US" dirty="0">
                <a:solidFill>
                  <a:schemeClr val="tx1"/>
                </a:solidFill>
              </a:rPr>
            </a:br>
            <a:br>
              <a:rPr lang="en-US" dirty="0">
                <a:solidFill>
                  <a:schemeClr val="tx1"/>
                </a:solidFill>
              </a:rPr>
            </a:br>
            <a:br>
              <a:rPr lang="en-US" dirty="0">
                <a:solidFill>
                  <a:schemeClr val="tx1"/>
                </a:solidFill>
              </a:rPr>
            </a:br>
            <a:r>
              <a:rPr lang="en-US" dirty="0">
                <a:solidFill>
                  <a:schemeClr val="tx1"/>
                </a:solidFill>
              </a:rPr>
              <a:t>BACKEND WORK</a:t>
            </a:r>
            <a:endParaRPr lang="en-IN" dirty="0">
              <a:solidFill>
                <a:schemeClr val="tx1"/>
              </a:solidFill>
            </a:endParaRPr>
          </a:p>
        </p:txBody>
      </p:sp>
      <p:sp>
        <p:nvSpPr>
          <p:cNvPr id="1048617" name="TextBox 2"/>
          <p:cNvSpPr txBox="1"/>
          <p:nvPr/>
        </p:nvSpPr>
        <p:spPr>
          <a:xfrm>
            <a:off x="408864" y="-266283"/>
            <a:ext cx="8229600" cy="6746240"/>
          </a:xfrm>
          <a:prstGeom prst="rect">
            <a:avLst/>
          </a:prstGeom>
          <a:noFill/>
        </p:spPr>
        <p:txBody>
          <a:bodyPr wrap="square" rtlCol="0">
            <a:spAutoFit/>
          </a:bodyPr>
          <a:lstStyle/>
          <a:p>
            <a:r>
              <a:rPr lang="en-US" sz="1800" b="1" i="1" dirty="0">
                <a:latin typeface="+mn-lt"/>
              </a:rPr>
              <a:t>HOW FACE RECOGNITION WORK ??</a:t>
            </a:r>
          </a:p>
          <a:p>
            <a:endParaRPr lang="en-US" b="1" i="1" dirty="0">
              <a:latin typeface="+mn-lt"/>
            </a:endParaRPr>
          </a:p>
          <a:p>
            <a:endParaRPr lang="en-US" sz="1800" dirty="0">
              <a:latin typeface="+mn-lt"/>
            </a:endParaRPr>
          </a:p>
          <a:p>
            <a:endParaRPr lang="en-US" sz="1800" dirty="0">
              <a:latin typeface="+mn-lt"/>
            </a:endParaRPr>
          </a:p>
          <a:p>
            <a:r>
              <a:rPr lang="en-US" sz="1800" dirty="0">
                <a:latin typeface="+mn-lt"/>
              </a:rPr>
              <a:t>There are following stages in the Face Recognition Process:</a:t>
            </a:r>
            <a:endParaRPr lang="zh-CN" altLang="en-US"/>
          </a:p>
          <a:p>
            <a:endParaRPr lang="en-US" sz="1800" dirty="0">
              <a:latin typeface="+mn-lt"/>
            </a:endParaRPr>
          </a:p>
          <a:p>
            <a:r>
              <a:rPr lang="en-US" sz="1800" b="1" dirty="0">
                <a:latin typeface="+mn-lt"/>
              </a:rPr>
              <a:t>1. </a:t>
            </a:r>
            <a:r>
              <a:rPr lang="en-IN" b="1" dirty="0"/>
              <a:t>Face Detection</a:t>
            </a:r>
            <a:r>
              <a:rPr lang="en-US" sz="1800" b="1" dirty="0">
                <a:latin typeface="+mn-lt"/>
              </a:rPr>
              <a:t>:</a:t>
            </a:r>
            <a:r>
              <a:rPr lang="en-US" sz="1800" dirty="0">
                <a:latin typeface="+mn-lt"/>
              </a:rPr>
              <a:t> </a:t>
            </a:r>
            <a:r>
              <a:rPr lang="en-IN" dirty="0"/>
              <a:t>A face detection technique is categorized  into two parts that is feature-based </a:t>
            </a:r>
            <a:r>
              <a:rPr lang="en-IN" dirty="0" err="1"/>
              <a:t>approache</a:t>
            </a:r>
            <a:r>
              <a:rPr lang="en-IN" dirty="0"/>
              <a:t> and image-based approaches. The feature-based approach is used for feature analysis. While the image-based approach detects facial objects. It is the first step towards face recognition. First of all the input image is converted into a grayscale image and then finds its location on the coloured image. In the Pre-processing stage white pixels are made whiter and black pixels are darker using contrast stretching.</a:t>
            </a:r>
          </a:p>
          <a:p>
            <a:endParaRPr lang="en-US" sz="1800" dirty="0">
              <a:latin typeface="+mn-lt"/>
            </a:endParaRPr>
          </a:p>
          <a:p>
            <a:endParaRPr lang="en-US" sz="1800" dirty="0">
              <a:latin typeface="+mn-lt"/>
            </a:endParaRPr>
          </a:p>
          <a:p>
            <a:endParaRPr lang="en-US" sz="1800" dirty="0">
              <a:latin typeface="+mn-lt"/>
            </a:endParaRPr>
          </a:p>
          <a:p>
            <a:r>
              <a:rPr lang="en-US" sz="1800" dirty="0"/>
              <a:t>2. </a:t>
            </a:r>
            <a:r>
              <a:rPr lang="en-IN" b="1" dirty="0"/>
              <a:t>Viola-Jones Algorithm</a:t>
            </a:r>
            <a:endParaRPr lang="en-IN" dirty="0"/>
          </a:p>
          <a:p>
            <a:r>
              <a:rPr lang="en-IN" dirty="0"/>
              <a:t> After pre-processing to detect a face in the image Viola-Jones Algorithm is used. Viola-Jones method was chosen because it faster than other methods, high detection rate which is very high true-positive rate and a very low false-positive rate and it always runs real time.</a:t>
            </a:r>
          </a:p>
          <a:p>
            <a:r>
              <a:rPr lang="en-IN" dirty="0"/>
              <a:t>Viola-Jones method is efficient on Frontal facial images and it sets the image with 45° face rotation in both  vertical and horizontal axis.</a:t>
            </a:r>
          </a:p>
          <a:p>
            <a:endParaRPr lang="en-US" sz="1800" dirty="0"/>
          </a:p>
          <a:p>
            <a:r>
              <a:rPr lang="en-US" sz="1800" dirty="0"/>
              <a:t>3. </a:t>
            </a:r>
            <a:r>
              <a:rPr lang="en-US" sz="1800" dirty="0" err="1"/>
              <a:t>Haar</a:t>
            </a:r>
            <a:r>
              <a:rPr lang="en-US" sz="1800" dirty="0"/>
              <a:t>-like Feature : </a:t>
            </a:r>
            <a:r>
              <a:rPr lang="en-IN" dirty="0" err="1"/>
              <a:t>Haar</a:t>
            </a:r>
            <a:r>
              <a:rPr lang="en-IN" dirty="0"/>
              <a:t>-like features are virtual image features used in real-time face detectors. The </a:t>
            </a:r>
            <a:r>
              <a:rPr lang="en-IN" dirty="0" err="1"/>
              <a:t>Haar</a:t>
            </a:r>
            <a:r>
              <a:rPr lang="en-IN" dirty="0"/>
              <a:t>-like features are adaptable, four-sided rectangular frames that are used to compare white pixels with grey one. Edge features, Line features, and Four-rectangle features are three types of </a:t>
            </a:r>
            <a:r>
              <a:rPr lang="en-IN" dirty="0" err="1"/>
              <a:t>Haar</a:t>
            </a:r>
            <a:r>
              <a:rPr lang="en-IN" dirty="0"/>
              <a:t> features. Edge and Line features are useful for the determination of edges and lines in the image. For the detection of diagonal features, four-sided features are used.</a:t>
            </a:r>
          </a:p>
          <a:p>
            <a:endParaRPr lang="en-US" dirty="0"/>
          </a:p>
          <a:p>
            <a:endParaRPr lang="en-IN" dirty="0"/>
          </a:p>
        </p:txBody>
      </p:sp>
      <p:pic>
        <p:nvPicPr>
          <p:cNvPr id="2097156" name="Picture 4"/>
          <p:cNvPicPr>
            <a:picLocks noChangeAspect="1"/>
          </p:cNvPicPr>
          <p:nvPr/>
        </p:nvPicPr>
        <p:blipFill>
          <a:blip r:embed="rId3"/>
          <a:stretch>
            <a:fillRect/>
          </a:stretch>
        </p:blipFill>
        <p:spPr>
          <a:xfrm>
            <a:off x="3107774" y="2540097"/>
            <a:ext cx="1528924" cy="1132892"/>
          </a:xfrm>
          <a:prstGeom prst="rect">
            <a:avLst/>
          </a:prstGeom>
        </p:spPr>
      </p:pic>
      <p:pic>
        <p:nvPicPr>
          <p:cNvPr id="2097157" name="Picture 6"/>
          <p:cNvPicPr>
            <a:picLocks noChangeAspect="1"/>
          </p:cNvPicPr>
          <p:nvPr/>
        </p:nvPicPr>
        <p:blipFill>
          <a:blip r:embed="rId4"/>
          <a:stretch>
            <a:fillRect/>
          </a:stretch>
        </p:blipFill>
        <p:spPr>
          <a:xfrm>
            <a:off x="5235481" y="2540097"/>
            <a:ext cx="1528925" cy="1132892"/>
          </a:xfrm>
          <a:prstGeom prst="rect">
            <a:avLst/>
          </a:prstGeom>
        </p:spPr>
      </p:pic>
    </p:spTree>
  </p:cSld>
  <p:clrMapOvr>
    <a:masterClrMapping/>
  </p:clrMapOvr>
</p:sld>
</file>

<file path=ppt/theme/theme1.xml><?xml version="1.0" encoding="utf-8"?>
<a:theme xmlns:a="http://schemas.openxmlformats.org/drawingml/2006/main" name="11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7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8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9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10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2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3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4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5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6_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1893</Words>
  <Application>Microsoft Office PowerPoint</Application>
  <PresentationFormat>On-screen Show (4:3)</PresentationFormat>
  <Paragraphs>166</Paragraphs>
  <Slides>16</Slides>
  <Notes>6</Notes>
  <HiddenSlides>0</HiddenSlides>
  <MMClips>0</MMClips>
  <ScaleCrop>false</ScaleCrop>
  <HeadingPairs>
    <vt:vector size="6" baseType="variant">
      <vt:variant>
        <vt:lpstr>Fonts Used</vt:lpstr>
      </vt:variant>
      <vt:variant>
        <vt:i4>11</vt:i4>
      </vt:variant>
      <vt:variant>
        <vt:lpstr>Theme</vt:lpstr>
      </vt:variant>
      <vt:variant>
        <vt:i4>13</vt:i4>
      </vt:variant>
      <vt:variant>
        <vt:lpstr>Slide Titles</vt:lpstr>
      </vt:variant>
      <vt:variant>
        <vt:i4>16</vt:i4>
      </vt:variant>
    </vt:vector>
  </HeadingPairs>
  <TitlesOfParts>
    <vt:vector size="40" baseType="lpstr">
      <vt:lpstr>Arial</vt:lpstr>
      <vt:lpstr>Libre Franklin</vt:lpstr>
      <vt:lpstr>Calibri</vt:lpstr>
      <vt:lpstr>Wingdings</vt:lpstr>
      <vt:lpstr>Times New Roman</vt:lpstr>
      <vt:lpstr>Times</vt:lpstr>
      <vt:lpstr>Berlin Sans FB Demi</vt:lpstr>
      <vt:lpstr>Noto Sans Symbols</vt:lpstr>
      <vt:lpstr>Libre Baskerville</vt:lpstr>
      <vt:lpstr>Symbol</vt:lpstr>
      <vt:lpstr>Arial Black</vt:lpstr>
      <vt:lpstr>11_Equity</vt:lpstr>
      <vt:lpstr>12_Equity</vt:lpstr>
      <vt:lpstr>Equity</vt:lpstr>
      <vt:lpstr>1_Equity</vt:lpstr>
      <vt:lpstr>2_Equity</vt:lpstr>
      <vt:lpstr>3_Equity</vt:lpstr>
      <vt:lpstr>4_Equity</vt:lpstr>
      <vt:lpstr>5_Equity</vt:lpstr>
      <vt:lpstr>6_Equity</vt:lpstr>
      <vt:lpstr>7_Equity</vt:lpstr>
      <vt:lpstr>8_Equity</vt:lpstr>
      <vt:lpstr>9_Equity</vt:lpstr>
      <vt:lpstr>10_Equity</vt:lpstr>
      <vt:lpstr>PowerPoint Presentation</vt:lpstr>
      <vt:lpstr>PowerPoint Presentation</vt:lpstr>
      <vt:lpstr>      Introduction</vt:lpstr>
      <vt:lpstr>PROBLEM STATEMENT</vt:lpstr>
      <vt:lpstr>  Literature Survey</vt:lpstr>
      <vt:lpstr>METHODOLOGY</vt:lpstr>
      <vt:lpstr>                                                                                                                                                                                         Experimental Setup and working procedure: </vt:lpstr>
      <vt:lpstr>PowerPoint Presentation</vt:lpstr>
      <vt:lpstr>       BACKEND WORK</vt:lpstr>
      <vt:lpstr>PowerPoint Presentation</vt:lpstr>
      <vt:lpstr>BACKEND WORK</vt:lpstr>
      <vt:lpstr>BACKEND WORK</vt:lpstr>
      <vt:lpstr>WORK DONE</vt:lpstr>
      <vt:lpstr>Work Done</vt:lpstr>
      <vt:lpstr>                                                                                            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Nikita</cp:lastModifiedBy>
  <cp:revision>8</cp:revision>
  <dcterms:created xsi:type="dcterms:W3CDTF">2022-10-06T00:15:30Z</dcterms:created>
  <dcterms:modified xsi:type="dcterms:W3CDTF">2023-03-13T04:00:19Z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c7f210528176438ca6f5975ae24c2b54</vt:lpwstr>
  </property>
</Properties>
</file>